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 id="2147483710" r:id="rId5"/>
    <p:sldMasterId id="2147483725" r:id="rId6"/>
  </p:sldMasterIdLst>
  <p:sldIdLst>
    <p:sldId id="256" r:id="rId7"/>
    <p:sldId id="261" r:id="rId8"/>
    <p:sldId id="259" r:id="rId9"/>
    <p:sldId id="266" r:id="rId10"/>
    <p:sldId id="268" r:id="rId11"/>
    <p:sldId id="302" r:id="rId12"/>
    <p:sldId id="303" r:id="rId13"/>
    <p:sldId id="304" r:id="rId14"/>
    <p:sldId id="305" r:id="rId15"/>
    <p:sldId id="306" r:id="rId16"/>
    <p:sldId id="278" r:id="rId17"/>
    <p:sldId id="276" r:id="rId18"/>
    <p:sldId id="307" r:id="rId19"/>
    <p:sldId id="309" r:id="rId20"/>
    <p:sldId id="310" r:id="rId21"/>
    <p:sldId id="280" r:id="rId22"/>
    <p:sldId id="32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17BD2B-3467-47C4-A2B6-09D6261E56D0}">
          <p14:sldIdLst>
            <p14:sldId id="256"/>
          </p14:sldIdLst>
        </p14:section>
        <p14:section name="Summary Section" id="{7D82FEF8-2E29-47BB-AA04-14F65462F70E}">
          <p14:sldIdLst>
            <p14:sldId id="261"/>
          </p14:sldIdLst>
        </p14:section>
        <p14:section name="Managing Job Orders" id="{FD8F9E18-8844-40B9-9A96-0E0B7D552944}">
          <p14:sldIdLst>
            <p14:sldId id="259"/>
            <p14:sldId id="266"/>
            <p14:sldId id="268"/>
            <p14:sldId id="302"/>
            <p14:sldId id="303"/>
            <p14:sldId id="304"/>
            <p14:sldId id="305"/>
            <p14:sldId id="306"/>
            <p14:sldId id="278"/>
            <p14:sldId id="276"/>
            <p14:sldId id="307"/>
            <p14:sldId id="309"/>
            <p14:sldId id="310"/>
            <p14:sldId id="280"/>
          </p14:sldIdLst>
        </p14:section>
        <p14:section name="Thank You" id="{0C59BB71-312D-46C2-85F1-CC02812B0B91}">
          <p14:sldIdLst>
            <p14:sldId id="3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ACD2A-3CE0-4875-A4C2-97D4701E8FC5}" v="1" dt="2020-05-22T14:28:49.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84" autoAdjust="0"/>
    <p:restoredTop sz="94660"/>
  </p:normalViewPr>
  <p:slideViewPr>
    <p:cSldViewPr snapToGrid="0">
      <p:cViewPr varScale="1">
        <p:scale>
          <a:sx n="93" d="100"/>
          <a:sy n="93" d="100"/>
        </p:scale>
        <p:origin x="126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2508738"/>
            <a:ext cx="6873950" cy="1256218"/>
          </a:xfrm>
        </p:spPr>
        <p:txBody>
          <a:bodyPr anchor="b">
            <a:noAutofit/>
          </a:bodyPr>
          <a:lstStyle>
            <a:lvl1pPr algn="l">
              <a:lnSpc>
                <a:spcPts val="4200"/>
              </a:lnSpc>
              <a:defRPr sz="3600" b="1" cap="all"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69850" y="4057117"/>
            <a:ext cx="6873949" cy="921337"/>
          </a:xfrm>
        </p:spPr>
        <p:txBody>
          <a:bodyPr>
            <a:noAutofit/>
          </a:bodyPr>
          <a:lstStyle>
            <a:lvl1pPr marL="0" indent="0" algn="l">
              <a:lnSpc>
                <a:spcPts val="2800"/>
              </a:lnSpc>
              <a:spcBef>
                <a:spcPts val="0"/>
              </a:spcBef>
              <a:spcAft>
                <a:spcPts val="0"/>
              </a:spcAft>
              <a:buNone/>
              <a:defRPr sz="2400" b="0" cap="all" spc="0"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3"/>
          <a:stretch>
            <a:fillRect/>
          </a:stretch>
        </p:blipFill>
        <p:spPr>
          <a:xfrm>
            <a:off x="5730122" y="6102212"/>
            <a:ext cx="2959100" cy="165100"/>
          </a:xfrm>
          <a:prstGeom prst="rect">
            <a:avLst/>
          </a:prstGeom>
        </p:spPr>
      </p:pic>
      <p:sp>
        <p:nvSpPr>
          <p:cNvPr id="10" name="TextBox 9">
            <a:extLst>
              <a:ext uri="{FF2B5EF4-FFF2-40B4-BE49-F238E27FC236}">
                <a16:creationId xmlns:a16="http://schemas.microsoft.com/office/drawing/2014/main" id="{51153FC8-213E-BC48-8436-9DE640CC41EE}"/>
              </a:ext>
            </a:extLst>
          </p:cNvPr>
          <p:cNvSpPr txBox="1"/>
          <p:nvPr/>
        </p:nvSpPr>
        <p:spPr>
          <a:xfrm>
            <a:off x="457200" y="6088253"/>
            <a:ext cx="5004770"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a:t>
            </a:r>
            <a:br>
              <a:rPr lang="en-US" sz="750" kern="1200" dirty="0">
                <a:solidFill>
                  <a:srgbClr val="777877"/>
                </a:solidFill>
                <a:effectLst/>
                <a:latin typeface="Arial" panose="020B0604020202020204" pitchFamily="34" charset="0"/>
                <a:ea typeface="+mn-ea"/>
                <a:cs typeface="Arial" panose="020B0604020202020204" pitchFamily="34" charset="0"/>
              </a:rPr>
            </a:br>
            <a:r>
              <a:rPr lang="en-US" sz="750" kern="1200" dirty="0">
                <a:solidFill>
                  <a:srgbClr val="777877"/>
                </a:solidFill>
                <a:effectLst/>
                <a:latin typeface="Arial" panose="020B0604020202020204" pitchFamily="34" charset="0"/>
                <a:ea typeface="+mn-ea"/>
                <a:cs typeface="Arial" panose="020B0604020202020204" pitchFamily="34" charset="0"/>
              </a:rPr>
              <a:t>request to individuals with disabilities. (Please request reasonable accommodations 48 hours in advance.)</a:t>
            </a:r>
            <a:r>
              <a:rPr lang="en-US" sz="750" b="1" kern="1200" dirty="0">
                <a:solidFill>
                  <a:srgbClr val="777877"/>
                </a:solidFill>
                <a:effectLst/>
                <a:latin typeface="Arial" panose="020B0604020202020204" pitchFamily="34" charset="0"/>
                <a:ea typeface="+mn-ea"/>
                <a:cs typeface="Arial" panose="020B0604020202020204" pitchFamily="34" charset="0"/>
              </a:rPr>
              <a:t> </a:t>
            </a:r>
            <a:br>
              <a:rPr lang="en-US" sz="750" b="1" kern="1200" dirty="0">
                <a:solidFill>
                  <a:srgbClr val="777877"/>
                </a:solidFill>
                <a:effectLst/>
                <a:latin typeface="Arial" panose="020B0604020202020204" pitchFamily="34" charset="0"/>
                <a:ea typeface="+mn-ea"/>
                <a:cs typeface="Arial" panose="020B0604020202020204" pitchFamily="34" charset="0"/>
              </a:rPr>
            </a:b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4AD1A50-F476-564A-93FF-8F59B0CEE546}"/>
              </a:ext>
            </a:extLst>
          </p:cNvPr>
          <p:cNvPicPr>
            <a:picLocks noChangeAspect="1"/>
          </p:cNvPicPr>
          <p:nvPr/>
        </p:nvPicPr>
        <p:blipFill>
          <a:blip r:embed="rId4"/>
          <a:stretch>
            <a:fillRect/>
          </a:stretch>
        </p:blipFill>
        <p:spPr>
          <a:xfrm>
            <a:off x="691972" y="1139315"/>
            <a:ext cx="2844800" cy="647700"/>
          </a:xfrm>
          <a:prstGeom prst="rect">
            <a:avLst/>
          </a:prstGeom>
        </p:spPr>
      </p:pic>
    </p:spTree>
    <p:extLst>
      <p:ext uri="{BB962C8B-B14F-4D97-AF65-F5344CB8AC3E}">
        <p14:creationId xmlns:p14="http://schemas.microsoft.com/office/powerpoint/2010/main" val="186687048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07F4-ECD2-524F-BF9E-7F1F13F5D961}"/>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823B4071-2FCC-1B42-8581-FACBB39B0CB6}"/>
              </a:ext>
            </a:extLst>
          </p:cNvPr>
          <p:cNvSpPr>
            <a:spLocks noGrp="1"/>
          </p:cNvSpPr>
          <p:nvPr>
            <p:ph type="chart" sz="quarter" idx="10"/>
          </p:nvPr>
        </p:nvSpPr>
        <p:spPr>
          <a:xfrm>
            <a:off x="457200" y="1061064"/>
            <a:ext cx="5943600" cy="5029200"/>
          </a:xfrm>
        </p:spPr>
        <p:txBody>
          <a:bodyPr/>
          <a:lstStyle/>
          <a:p>
            <a:r>
              <a:rPr lang="en-US"/>
              <a:t>Click icon to add chart</a:t>
            </a:r>
            <a:endParaRPr lang="en-US" dirty="0"/>
          </a:p>
        </p:txBody>
      </p:sp>
    </p:spTree>
    <p:extLst>
      <p:ext uri="{BB962C8B-B14F-4D97-AF65-F5344CB8AC3E}">
        <p14:creationId xmlns:p14="http://schemas.microsoft.com/office/powerpoint/2010/main" val="272047891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254084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778B1529-D263-4F2B-A74A-36C49CA6DEF3}" type="slidenum">
              <a:rPr lang="en-US" smtClean="0"/>
              <a:pPr>
                <a:defRPr/>
              </a:pPr>
              <a:t>‹#›</a:t>
            </a:fld>
            <a:endParaRPr lang="en-US" dirty="0"/>
          </a:p>
        </p:txBody>
      </p:sp>
    </p:spTree>
    <p:extLst>
      <p:ext uri="{BB962C8B-B14F-4D97-AF65-F5344CB8AC3E}">
        <p14:creationId xmlns:p14="http://schemas.microsoft.com/office/powerpoint/2010/main" val="293816728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7F9A7718-E25B-4062-85B3-4643DE6AB518}" type="slidenum">
              <a:rPr lang="en-US" smtClean="0"/>
              <a:pPr>
                <a:defRPr/>
              </a:pPr>
              <a:t>‹#›</a:t>
            </a:fld>
            <a:endParaRPr lang="en-US" dirty="0"/>
          </a:p>
        </p:txBody>
      </p:sp>
    </p:spTree>
    <p:extLst>
      <p:ext uri="{BB962C8B-B14F-4D97-AF65-F5344CB8AC3E}">
        <p14:creationId xmlns:p14="http://schemas.microsoft.com/office/powerpoint/2010/main" val="427885547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92C8BF1A-61FB-8C40-986F-543BA113153D}"/>
              </a:ext>
            </a:extLst>
          </p:cNvPr>
          <p:cNvPicPr>
            <a:picLocks noChangeAspect="1"/>
          </p:cNvPicPr>
          <p:nvPr/>
        </p:nvPicPr>
        <p:blipFill>
          <a:blip r:embed="rId3"/>
          <a:stretch>
            <a:fillRect/>
          </a:stretch>
        </p:blipFill>
        <p:spPr>
          <a:xfrm>
            <a:off x="688900" y="651510"/>
            <a:ext cx="2184400" cy="495300"/>
          </a:xfrm>
          <a:prstGeom prst="rect">
            <a:avLst/>
          </a:prstGeom>
        </p:spPr>
      </p:pic>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4"/>
          <a:stretch>
            <a:fillRect/>
          </a:stretch>
        </p:blipFill>
        <p:spPr>
          <a:xfrm>
            <a:off x="5730122" y="6102212"/>
            <a:ext cx="2959100" cy="165100"/>
          </a:xfrm>
          <a:prstGeom prst="rect">
            <a:avLst/>
          </a:prstGeom>
        </p:spPr>
      </p:pic>
      <p:sp>
        <p:nvSpPr>
          <p:cNvPr id="8" name="TextBox 7">
            <a:extLst>
              <a:ext uri="{FF2B5EF4-FFF2-40B4-BE49-F238E27FC236}">
                <a16:creationId xmlns:a16="http://schemas.microsoft.com/office/drawing/2014/main" id="{126BE739-6A23-0847-9EA3-8380D86A57DB}"/>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6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 pho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92C8BF1A-61FB-8C40-986F-543BA113153D}"/>
              </a:ext>
            </a:extLst>
          </p:cNvPr>
          <p:cNvPicPr>
            <a:picLocks noChangeAspect="1"/>
          </p:cNvPicPr>
          <p:nvPr/>
        </p:nvPicPr>
        <p:blipFill>
          <a:blip r:embed="rId3"/>
          <a:stretch>
            <a:fillRect/>
          </a:stretch>
        </p:blipFill>
        <p:spPr>
          <a:xfrm>
            <a:off x="688900" y="652942"/>
            <a:ext cx="2184400" cy="492436"/>
          </a:xfrm>
          <a:prstGeom prst="rect">
            <a:avLst/>
          </a:prstGeom>
        </p:spPr>
      </p:pic>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4"/>
          <a:stretch>
            <a:fillRect/>
          </a:stretch>
        </p:blipFill>
        <p:spPr>
          <a:xfrm>
            <a:off x="5730122" y="6102212"/>
            <a:ext cx="2959100" cy="165100"/>
          </a:xfrm>
          <a:prstGeom prst="rect">
            <a:avLst/>
          </a:prstGeom>
        </p:spPr>
      </p:pic>
      <p:sp>
        <p:nvSpPr>
          <p:cNvPr id="8" name="TextBox 7">
            <a:extLst>
              <a:ext uri="{FF2B5EF4-FFF2-40B4-BE49-F238E27FC236}">
                <a16:creationId xmlns:a16="http://schemas.microsoft.com/office/drawing/2014/main" id="{D42C3544-407B-E747-89E4-4EF4ACDF4001}"/>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340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 photo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3"/>
          <a:stretch>
            <a:fillRect/>
          </a:stretch>
        </p:blipFill>
        <p:spPr>
          <a:xfrm>
            <a:off x="5730122" y="6102212"/>
            <a:ext cx="2959100" cy="165100"/>
          </a:xfrm>
          <a:prstGeom prst="rect">
            <a:avLst/>
          </a:prstGeom>
        </p:spPr>
      </p:pic>
      <p:pic>
        <p:nvPicPr>
          <p:cNvPr id="8" name="Picture 7">
            <a:extLst>
              <a:ext uri="{FF2B5EF4-FFF2-40B4-BE49-F238E27FC236}">
                <a16:creationId xmlns:a16="http://schemas.microsoft.com/office/drawing/2014/main" id="{A961057C-113B-CA4D-8392-9F6321D13B98}"/>
              </a:ext>
            </a:extLst>
          </p:cNvPr>
          <p:cNvPicPr>
            <a:picLocks noChangeAspect="1"/>
          </p:cNvPicPr>
          <p:nvPr/>
        </p:nvPicPr>
        <p:blipFill>
          <a:blip r:embed="rId4"/>
          <a:stretch>
            <a:fillRect/>
          </a:stretch>
        </p:blipFill>
        <p:spPr>
          <a:xfrm>
            <a:off x="688900" y="651510"/>
            <a:ext cx="2184400" cy="495300"/>
          </a:xfrm>
          <a:prstGeom prst="rect">
            <a:avLst/>
          </a:prstGeom>
        </p:spPr>
      </p:pic>
      <p:sp>
        <p:nvSpPr>
          <p:cNvPr id="7" name="TextBox 6">
            <a:extLst>
              <a:ext uri="{FF2B5EF4-FFF2-40B4-BE49-F238E27FC236}">
                <a16:creationId xmlns:a16="http://schemas.microsoft.com/office/drawing/2014/main" id="{C4BBF34A-350B-2F4E-AB41-B63E2FB79933}"/>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618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 photo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3"/>
          <a:stretch>
            <a:fillRect/>
          </a:stretch>
        </p:blipFill>
        <p:spPr>
          <a:xfrm>
            <a:off x="5730122" y="6102212"/>
            <a:ext cx="2959100" cy="165100"/>
          </a:xfrm>
          <a:prstGeom prst="rect">
            <a:avLst/>
          </a:prstGeom>
        </p:spPr>
      </p:pic>
      <p:pic>
        <p:nvPicPr>
          <p:cNvPr id="8" name="Picture 7">
            <a:extLst>
              <a:ext uri="{FF2B5EF4-FFF2-40B4-BE49-F238E27FC236}">
                <a16:creationId xmlns:a16="http://schemas.microsoft.com/office/drawing/2014/main" id="{A961057C-113B-CA4D-8392-9F6321D13B98}"/>
              </a:ext>
            </a:extLst>
          </p:cNvPr>
          <p:cNvPicPr>
            <a:picLocks noChangeAspect="1"/>
          </p:cNvPicPr>
          <p:nvPr/>
        </p:nvPicPr>
        <p:blipFill>
          <a:blip r:embed="rId4"/>
          <a:stretch>
            <a:fillRect/>
          </a:stretch>
        </p:blipFill>
        <p:spPr>
          <a:xfrm>
            <a:off x="688900" y="651510"/>
            <a:ext cx="2184400" cy="495300"/>
          </a:xfrm>
          <a:prstGeom prst="rect">
            <a:avLst/>
          </a:prstGeom>
        </p:spPr>
      </p:pic>
      <p:sp>
        <p:nvSpPr>
          <p:cNvPr id="7" name="TextBox 6">
            <a:extLst>
              <a:ext uri="{FF2B5EF4-FFF2-40B4-BE49-F238E27FC236}">
                <a16:creationId xmlns:a16="http://schemas.microsoft.com/office/drawing/2014/main" id="{61DCC199-88C2-F644-96BB-648827D86B5F}"/>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79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 photo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3"/>
          <a:stretch>
            <a:fillRect/>
          </a:stretch>
        </p:blipFill>
        <p:spPr>
          <a:xfrm>
            <a:off x="5730122" y="6102212"/>
            <a:ext cx="2959100" cy="165100"/>
          </a:xfrm>
          <a:prstGeom prst="rect">
            <a:avLst/>
          </a:prstGeom>
        </p:spPr>
      </p:pic>
      <p:pic>
        <p:nvPicPr>
          <p:cNvPr id="8" name="Picture 7">
            <a:extLst>
              <a:ext uri="{FF2B5EF4-FFF2-40B4-BE49-F238E27FC236}">
                <a16:creationId xmlns:a16="http://schemas.microsoft.com/office/drawing/2014/main" id="{A961057C-113B-CA4D-8392-9F6321D13B98}"/>
              </a:ext>
            </a:extLst>
          </p:cNvPr>
          <p:cNvPicPr>
            <a:picLocks noChangeAspect="1"/>
          </p:cNvPicPr>
          <p:nvPr/>
        </p:nvPicPr>
        <p:blipFill>
          <a:blip r:embed="rId4"/>
          <a:stretch>
            <a:fillRect/>
          </a:stretch>
        </p:blipFill>
        <p:spPr>
          <a:xfrm>
            <a:off x="688900" y="651510"/>
            <a:ext cx="2184400" cy="495300"/>
          </a:xfrm>
          <a:prstGeom prst="rect">
            <a:avLst/>
          </a:prstGeom>
        </p:spPr>
      </p:pic>
      <p:sp>
        <p:nvSpPr>
          <p:cNvPr id="7" name="TextBox 6">
            <a:extLst>
              <a:ext uri="{FF2B5EF4-FFF2-40B4-BE49-F238E27FC236}">
                <a16:creationId xmlns:a16="http://schemas.microsoft.com/office/drawing/2014/main" id="{E263ABA9-7368-E447-941E-1EA4EE117828}"/>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358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 photo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92C8BF1A-61FB-8C40-986F-543BA113153D}"/>
              </a:ext>
            </a:extLst>
          </p:cNvPr>
          <p:cNvPicPr>
            <a:picLocks noChangeAspect="1"/>
          </p:cNvPicPr>
          <p:nvPr/>
        </p:nvPicPr>
        <p:blipFill>
          <a:blip r:embed="rId3"/>
          <a:stretch>
            <a:fillRect/>
          </a:stretch>
        </p:blipFill>
        <p:spPr>
          <a:xfrm>
            <a:off x="688900" y="652942"/>
            <a:ext cx="2184400" cy="492436"/>
          </a:xfrm>
          <a:prstGeom prst="rect">
            <a:avLst/>
          </a:prstGeom>
        </p:spPr>
      </p:pic>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4"/>
          <a:stretch>
            <a:fillRect/>
          </a:stretch>
        </p:blipFill>
        <p:spPr>
          <a:xfrm>
            <a:off x="5730122" y="6102212"/>
            <a:ext cx="2959100" cy="165100"/>
          </a:xfrm>
          <a:prstGeom prst="rect">
            <a:avLst/>
          </a:prstGeom>
        </p:spPr>
      </p:pic>
      <p:sp>
        <p:nvSpPr>
          <p:cNvPr id="8" name="TextBox 7">
            <a:extLst>
              <a:ext uri="{FF2B5EF4-FFF2-40B4-BE49-F238E27FC236}">
                <a16:creationId xmlns:a16="http://schemas.microsoft.com/office/drawing/2014/main" id="{40FD23F4-3561-0C42-8838-AB9271E333B9}"/>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218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2508738"/>
            <a:ext cx="6873950" cy="1256218"/>
          </a:xfrm>
        </p:spPr>
        <p:txBody>
          <a:bodyPr anchor="b">
            <a:noAutofit/>
          </a:bodyPr>
          <a:lstStyle>
            <a:lvl1pPr algn="l">
              <a:lnSpc>
                <a:spcPts val="4200"/>
              </a:lnSpc>
              <a:defRPr sz="3600" b="1" cap="all" baseline="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669850" y="4057117"/>
            <a:ext cx="6873949" cy="921337"/>
          </a:xfrm>
        </p:spPr>
        <p:txBody>
          <a:bodyPr>
            <a:noAutofit/>
          </a:bodyPr>
          <a:lstStyle>
            <a:lvl1pPr marL="0" indent="0" algn="l">
              <a:lnSpc>
                <a:spcPts val="2800"/>
              </a:lnSpc>
              <a:spcBef>
                <a:spcPts val="0"/>
              </a:spcBef>
              <a:spcAft>
                <a:spcPts val="0"/>
              </a:spcAft>
              <a:buNone/>
              <a:defRPr sz="2400" b="0" cap="all" spc="0" baseline="0">
                <a:solidFill>
                  <a:schemeClr val="bg1"/>
                </a:solidFill>
                <a:effectLst>
                  <a:outerShdw blurRad="38100" dist="38100" dir="2700000" algn="tl">
                    <a:srgbClr val="000000">
                      <a:alpha val="43137"/>
                    </a:srgbClr>
                  </a:outerShdw>
                </a:effectLst>
                <a:latin typeface="Bahnschrift" panose="020B0502040204020203"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3"/>
          <a:stretch>
            <a:fillRect/>
          </a:stretch>
        </p:blipFill>
        <p:spPr>
          <a:xfrm>
            <a:off x="5730122" y="6102212"/>
            <a:ext cx="2959100" cy="165100"/>
          </a:xfrm>
          <a:prstGeom prst="rect">
            <a:avLst/>
          </a:prstGeom>
        </p:spPr>
      </p:pic>
      <p:sp>
        <p:nvSpPr>
          <p:cNvPr id="10" name="TextBox 9">
            <a:extLst>
              <a:ext uri="{FF2B5EF4-FFF2-40B4-BE49-F238E27FC236}">
                <a16:creationId xmlns:a16="http://schemas.microsoft.com/office/drawing/2014/main" id="{51153FC8-213E-BC48-8436-9DE640CC41EE}"/>
              </a:ext>
            </a:extLst>
          </p:cNvPr>
          <p:cNvSpPr txBox="1"/>
          <p:nvPr/>
        </p:nvSpPr>
        <p:spPr>
          <a:xfrm>
            <a:off x="457200" y="6088253"/>
            <a:ext cx="5004770"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a:t>
            </a:r>
            <a:br>
              <a:rPr lang="en-US" sz="750" kern="1200" dirty="0">
                <a:solidFill>
                  <a:srgbClr val="777877"/>
                </a:solidFill>
                <a:effectLst/>
                <a:latin typeface="Arial" panose="020B0604020202020204" pitchFamily="34" charset="0"/>
                <a:ea typeface="+mn-ea"/>
                <a:cs typeface="Arial" panose="020B0604020202020204" pitchFamily="34" charset="0"/>
              </a:rPr>
            </a:br>
            <a:r>
              <a:rPr lang="en-US" sz="750" kern="1200" dirty="0">
                <a:solidFill>
                  <a:srgbClr val="777877"/>
                </a:solidFill>
                <a:effectLst/>
                <a:latin typeface="Arial" panose="020B0604020202020204" pitchFamily="34" charset="0"/>
                <a:ea typeface="+mn-ea"/>
                <a:cs typeface="Arial" panose="020B0604020202020204" pitchFamily="34" charset="0"/>
              </a:rPr>
              <a:t>request to individuals with disabilities. (Please request reasonable accommodations 48 hours in advance.)</a:t>
            </a:r>
            <a:r>
              <a:rPr lang="en-US" sz="750" b="1" kern="1200" dirty="0">
                <a:solidFill>
                  <a:srgbClr val="777877"/>
                </a:solidFill>
                <a:effectLst/>
                <a:latin typeface="Arial" panose="020B0604020202020204" pitchFamily="34" charset="0"/>
                <a:ea typeface="+mn-ea"/>
                <a:cs typeface="Arial" panose="020B0604020202020204" pitchFamily="34" charset="0"/>
              </a:rPr>
              <a:t> </a:t>
            </a:r>
            <a:br>
              <a:rPr lang="en-US" sz="750" b="1" kern="1200" dirty="0">
                <a:solidFill>
                  <a:srgbClr val="777877"/>
                </a:solidFill>
                <a:effectLst/>
                <a:latin typeface="Arial" panose="020B0604020202020204" pitchFamily="34" charset="0"/>
                <a:ea typeface="+mn-ea"/>
                <a:cs typeface="Arial" panose="020B0604020202020204" pitchFamily="34" charset="0"/>
              </a:rPr>
            </a:b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4AD1A50-F476-564A-93FF-8F59B0CEE546}"/>
              </a:ext>
            </a:extLst>
          </p:cNvPr>
          <p:cNvPicPr>
            <a:picLocks noChangeAspect="1"/>
          </p:cNvPicPr>
          <p:nvPr/>
        </p:nvPicPr>
        <p:blipFill>
          <a:blip r:embed="rId4"/>
          <a:stretch>
            <a:fillRect/>
          </a:stretch>
        </p:blipFill>
        <p:spPr>
          <a:xfrm>
            <a:off x="691972" y="1139315"/>
            <a:ext cx="2844800" cy="647700"/>
          </a:xfrm>
          <a:prstGeom prst="rect">
            <a:avLst/>
          </a:prstGeom>
        </p:spPr>
      </p:pic>
    </p:spTree>
    <p:extLst>
      <p:ext uri="{BB962C8B-B14F-4D97-AF65-F5344CB8AC3E}">
        <p14:creationId xmlns:p14="http://schemas.microsoft.com/office/powerpoint/2010/main" val="83940127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 photo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92C8BF1A-61FB-8C40-986F-543BA113153D}"/>
              </a:ext>
            </a:extLst>
          </p:cNvPr>
          <p:cNvPicPr>
            <a:picLocks noChangeAspect="1"/>
          </p:cNvPicPr>
          <p:nvPr/>
        </p:nvPicPr>
        <p:blipFill>
          <a:blip r:embed="rId3"/>
          <a:stretch>
            <a:fillRect/>
          </a:stretch>
        </p:blipFill>
        <p:spPr>
          <a:xfrm>
            <a:off x="688900" y="652942"/>
            <a:ext cx="2184400" cy="492436"/>
          </a:xfrm>
          <a:prstGeom prst="rect">
            <a:avLst/>
          </a:prstGeom>
        </p:spPr>
      </p:pic>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4"/>
          <a:stretch>
            <a:fillRect/>
          </a:stretch>
        </p:blipFill>
        <p:spPr>
          <a:xfrm>
            <a:off x="5730122" y="6102212"/>
            <a:ext cx="2959100" cy="165100"/>
          </a:xfrm>
          <a:prstGeom prst="rect">
            <a:avLst/>
          </a:prstGeom>
        </p:spPr>
      </p:pic>
      <p:sp>
        <p:nvSpPr>
          <p:cNvPr id="8" name="TextBox 7">
            <a:extLst>
              <a:ext uri="{FF2B5EF4-FFF2-40B4-BE49-F238E27FC236}">
                <a16:creationId xmlns:a16="http://schemas.microsoft.com/office/drawing/2014/main" id="{90C52F6B-AD33-C04A-B7A7-87D7E8499C59}"/>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7079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ivider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E48F-748D-1B40-AF86-648891E6E893}"/>
              </a:ext>
            </a:extLst>
          </p:cNvPr>
          <p:cNvSpPr>
            <a:spLocks noGrp="1"/>
          </p:cNvSpPr>
          <p:nvPr>
            <p:ph type="title"/>
          </p:nvPr>
        </p:nvSpPr>
        <p:spPr>
          <a:xfrm>
            <a:off x="685800" y="1943100"/>
            <a:ext cx="7998737" cy="2743200"/>
          </a:xfrm>
        </p:spPr>
        <p:txBody>
          <a:bodyPr/>
          <a:lstStyle>
            <a:lvl1pPr>
              <a:lnSpc>
                <a:spcPts val="3400"/>
              </a:lnSpc>
              <a:defRPr sz="30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66775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ivider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E48F-748D-1B40-AF86-648891E6E893}"/>
              </a:ext>
            </a:extLst>
          </p:cNvPr>
          <p:cNvSpPr>
            <a:spLocks noGrp="1"/>
          </p:cNvSpPr>
          <p:nvPr>
            <p:ph type="title"/>
          </p:nvPr>
        </p:nvSpPr>
        <p:spPr>
          <a:xfrm>
            <a:off x="685800" y="1943100"/>
            <a:ext cx="7998737" cy="2743200"/>
          </a:xfrm>
        </p:spPr>
        <p:txBody>
          <a:bodyPr/>
          <a:lstStyle>
            <a:lvl1pPr>
              <a:lnSpc>
                <a:spcPts val="3400"/>
              </a:lnSpc>
              <a:defRPr sz="30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01043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3F021D11-5260-FE48-AF0E-7B4135254FAD}"/>
              </a:ext>
            </a:extLst>
          </p:cNvPr>
          <p:cNvGrpSpPr/>
          <p:nvPr/>
        </p:nvGrpSpPr>
        <p:grpSpPr>
          <a:xfrm>
            <a:off x="0" y="7079811"/>
            <a:ext cx="5097100" cy="452673"/>
            <a:chOff x="443621" y="5576935"/>
            <a:chExt cx="5097100" cy="452673"/>
          </a:xfrm>
        </p:grpSpPr>
        <p:sp>
          <p:nvSpPr>
            <p:cNvPr id="5" name="Rectangle 4">
              <a:extLst>
                <a:ext uri="{FF2B5EF4-FFF2-40B4-BE49-F238E27FC236}">
                  <a16:creationId xmlns:a16="http://schemas.microsoft.com/office/drawing/2014/main" id="{E8A28D4E-9A9A-1B42-A0B5-5602B2F65E02}"/>
                </a:ext>
              </a:extLst>
            </p:cNvPr>
            <p:cNvSpPr/>
            <p:nvPr/>
          </p:nvSpPr>
          <p:spPr>
            <a:xfrm>
              <a:off x="443621" y="5576935"/>
              <a:ext cx="452673" cy="452673"/>
            </a:xfrm>
            <a:prstGeom prst="rect">
              <a:avLst/>
            </a:prstGeom>
            <a:solidFill>
              <a:srgbClr val="E97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E7C850-7EC6-7445-B2B9-87B1F058CC9B}"/>
                </a:ext>
              </a:extLst>
            </p:cNvPr>
            <p:cNvSpPr/>
            <p:nvPr/>
          </p:nvSpPr>
          <p:spPr>
            <a:xfrm>
              <a:off x="1107111" y="5576935"/>
              <a:ext cx="452673" cy="452673"/>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25A171-2712-0B45-8888-03D4AEB1EBE2}"/>
                </a:ext>
              </a:extLst>
            </p:cNvPr>
            <p:cNvSpPr/>
            <p:nvPr/>
          </p:nvSpPr>
          <p:spPr>
            <a:xfrm>
              <a:off x="1770601" y="5576935"/>
              <a:ext cx="452673" cy="452673"/>
            </a:xfrm>
            <a:prstGeom prst="rect">
              <a:avLst/>
            </a:prstGeom>
            <a:solidFill>
              <a:srgbClr val="007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DD19B8-4402-2842-886F-2C73A4F0970C}"/>
                </a:ext>
              </a:extLst>
            </p:cNvPr>
            <p:cNvSpPr/>
            <p:nvPr/>
          </p:nvSpPr>
          <p:spPr>
            <a:xfrm>
              <a:off x="2434091" y="5576935"/>
              <a:ext cx="452673" cy="452673"/>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39A53F5-2A56-4942-AFA7-2D74699BBBFE}"/>
                </a:ext>
              </a:extLst>
            </p:cNvPr>
            <p:cNvSpPr/>
            <p:nvPr/>
          </p:nvSpPr>
          <p:spPr>
            <a:xfrm>
              <a:off x="3097581" y="5576935"/>
              <a:ext cx="452673" cy="452673"/>
            </a:xfrm>
            <a:prstGeom prst="rect">
              <a:avLst/>
            </a:prstGeom>
            <a:solidFill>
              <a:srgbClr val="F1B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034DC-C023-0446-94F9-87C5EE92F9A9}"/>
                </a:ext>
              </a:extLst>
            </p:cNvPr>
            <p:cNvSpPr/>
            <p:nvPr/>
          </p:nvSpPr>
          <p:spPr>
            <a:xfrm>
              <a:off x="3761071" y="5576935"/>
              <a:ext cx="452673" cy="452673"/>
            </a:xfrm>
            <a:prstGeom prst="rect">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7924F7-CA11-584C-B3FD-CED525BF2694}"/>
                </a:ext>
              </a:extLst>
            </p:cNvPr>
            <p:cNvSpPr/>
            <p:nvPr/>
          </p:nvSpPr>
          <p:spPr>
            <a:xfrm>
              <a:off x="4424561" y="5576935"/>
              <a:ext cx="452673" cy="452673"/>
            </a:xfrm>
            <a:prstGeom prst="rect">
              <a:avLst/>
            </a:prstGeom>
            <a:solidFill>
              <a:srgbClr val="5426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45127C-9B03-694C-8E33-C1B9CD5BF5B8}"/>
                </a:ext>
              </a:extLst>
            </p:cNvPr>
            <p:cNvSpPr/>
            <p:nvPr/>
          </p:nvSpPr>
          <p:spPr>
            <a:xfrm>
              <a:off x="5088048" y="5576935"/>
              <a:ext cx="452673" cy="452673"/>
            </a:xfrm>
            <a:prstGeom prst="rect">
              <a:avLst/>
            </a:prstGeom>
            <a:solidFill>
              <a:srgbClr val="BEBE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6643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 no 1st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Tx/>
              <a:buNone/>
              <a:defRPr/>
            </a:lvl1pPr>
            <a:lvl2pPr marL="179388" indent="-182880">
              <a:buClr>
                <a:schemeClr val="tx2"/>
              </a:buClr>
              <a:tabLst/>
              <a:defRPr/>
            </a:lvl2pPr>
            <a:lvl3pPr marL="365760" indent="-180975">
              <a:tabLst/>
              <a:defRPr/>
            </a:lvl3pPr>
            <a:lvl4pPr marL="576263" indent="-180975">
              <a:tabLst/>
              <a:defRPr/>
            </a:lvl4pPr>
            <a:lvl5pPr marL="746125" indent="-17938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3F021D11-5260-FE48-AF0E-7B4135254FAD}"/>
              </a:ext>
            </a:extLst>
          </p:cNvPr>
          <p:cNvGrpSpPr/>
          <p:nvPr/>
        </p:nvGrpSpPr>
        <p:grpSpPr>
          <a:xfrm>
            <a:off x="0" y="7079811"/>
            <a:ext cx="5097100" cy="452673"/>
            <a:chOff x="443621" y="5576935"/>
            <a:chExt cx="5097100" cy="452673"/>
          </a:xfrm>
        </p:grpSpPr>
        <p:sp>
          <p:nvSpPr>
            <p:cNvPr id="5" name="Rectangle 4">
              <a:extLst>
                <a:ext uri="{FF2B5EF4-FFF2-40B4-BE49-F238E27FC236}">
                  <a16:creationId xmlns:a16="http://schemas.microsoft.com/office/drawing/2014/main" id="{E8A28D4E-9A9A-1B42-A0B5-5602B2F65E02}"/>
                </a:ext>
              </a:extLst>
            </p:cNvPr>
            <p:cNvSpPr/>
            <p:nvPr/>
          </p:nvSpPr>
          <p:spPr>
            <a:xfrm>
              <a:off x="443621" y="5576935"/>
              <a:ext cx="452673" cy="452673"/>
            </a:xfrm>
            <a:prstGeom prst="rect">
              <a:avLst/>
            </a:prstGeom>
            <a:solidFill>
              <a:srgbClr val="E97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E7C850-7EC6-7445-B2B9-87B1F058CC9B}"/>
                </a:ext>
              </a:extLst>
            </p:cNvPr>
            <p:cNvSpPr/>
            <p:nvPr/>
          </p:nvSpPr>
          <p:spPr>
            <a:xfrm>
              <a:off x="1107111" y="5576935"/>
              <a:ext cx="452673" cy="452673"/>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25A171-2712-0B45-8888-03D4AEB1EBE2}"/>
                </a:ext>
              </a:extLst>
            </p:cNvPr>
            <p:cNvSpPr/>
            <p:nvPr/>
          </p:nvSpPr>
          <p:spPr>
            <a:xfrm>
              <a:off x="1770601" y="5576935"/>
              <a:ext cx="452673" cy="452673"/>
            </a:xfrm>
            <a:prstGeom prst="rect">
              <a:avLst/>
            </a:prstGeom>
            <a:solidFill>
              <a:srgbClr val="007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DD19B8-4402-2842-886F-2C73A4F0970C}"/>
                </a:ext>
              </a:extLst>
            </p:cNvPr>
            <p:cNvSpPr/>
            <p:nvPr/>
          </p:nvSpPr>
          <p:spPr>
            <a:xfrm>
              <a:off x="2434091" y="5576935"/>
              <a:ext cx="452673" cy="452673"/>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39A53F5-2A56-4942-AFA7-2D74699BBBFE}"/>
                </a:ext>
              </a:extLst>
            </p:cNvPr>
            <p:cNvSpPr/>
            <p:nvPr/>
          </p:nvSpPr>
          <p:spPr>
            <a:xfrm>
              <a:off x="3097581" y="5576935"/>
              <a:ext cx="452673" cy="452673"/>
            </a:xfrm>
            <a:prstGeom prst="rect">
              <a:avLst/>
            </a:prstGeom>
            <a:solidFill>
              <a:srgbClr val="F1B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034DC-C023-0446-94F9-87C5EE92F9A9}"/>
                </a:ext>
              </a:extLst>
            </p:cNvPr>
            <p:cNvSpPr/>
            <p:nvPr/>
          </p:nvSpPr>
          <p:spPr>
            <a:xfrm>
              <a:off x="3761071" y="5576935"/>
              <a:ext cx="452673" cy="452673"/>
            </a:xfrm>
            <a:prstGeom prst="rect">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7924F7-CA11-584C-B3FD-CED525BF2694}"/>
                </a:ext>
              </a:extLst>
            </p:cNvPr>
            <p:cNvSpPr/>
            <p:nvPr/>
          </p:nvSpPr>
          <p:spPr>
            <a:xfrm>
              <a:off x="4424561" y="5576935"/>
              <a:ext cx="452673" cy="452673"/>
            </a:xfrm>
            <a:prstGeom prst="rect">
              <a:avLst/>
            </a:prstGeom>
            <a:solidFill>
              <a:srgbClr val="5426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45127C-9B03-694C-8E33-C1B9CD5BF5B8}"/>
                </a:ext>
              </a:extLst>
            </p:cNvPr>
            <p:cNvSpPr/>
            <p:nvPr/>
          </p:nvSpPr>
          <p:spPr>
            <a:xfrm>
              <a:off x="5088048" y="5576935"/>
              <a:ext cx="452673" cy="452673"/>
            </a:xfrm>
            <a:prstGeom prst="rect">
              <a:avLst/>
            </a:prstGeom>
            <a:solidFill>
              <a:srgbClr val="BEBE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7439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r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07F4-ECD2-524F-BF9E-7F1F13F5D961}"/>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823B4071-2FCC-1B42-8581-FACBB39B0CB6}"/>
              </a:ext>
            </a:extLst>
          </p:cNvPr>
          <p:cNvSpPr>
            <a:spLocks noGrp="1"/>
          </p:cNvSpPr>
          <p:nvPr>
            <p:ph type="chart" sz="quarter" idx="10"/>
          </p:nvPr>
        </p:nvSpPr>
        <p:spPr>
          <a:xfrm>
            <a:off x="457200" y="1061064"/>
            <a:ext cx="5943600" cy="5029200"/>
          </a:xfrm>
        </p:spPr>
        <p:txBody>
          <a:bodyPr/>
          <a:lstStyle/>
          <a:p>
            <a:r>
              <a:rPr lang="en-US"/>
              <a:t>Click icon to add chart</a:t>
            </a:r>
            <a:endParaRPr lang="en-US" dirty="0"/>
          </a:p>
        </p:txBody>
      </p:sp>
    </p:spTree>
    <p:extLst>
      <p:ext uri="{BB962C8B-B14F-4D97-AF65-F5344CB8AC3E}">
        <p14:creationId xmlns:p14="http://schemas.microsoft.com/office/powerpoint/2010/main" val="2232575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0710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638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92C8BF1A-61FB-8C40-986F-543BA113153D}"/>
              </a:ext>
            </a:extLst>
          </p:cNvPr>
          <p:cNvPicPr>
            <a:picLocks noChangeAspect="1"/>
          </p:cNvPicPr>
          <p:nvPr/>
        </p:nvPicPr>
        <p:blipFill>
          <a:blip r:embed="rId3"/>
          <a:stretch>
            <a:fillRect/>
          </a:stretch>
        </p:blipFill>
        <p:spPr>
          <a:xfrm>
            <a:off x="688900" y="651510"/>
            <a:ext cx="2184400" cy="495300"/>
          </a:xfrm>
          <a:prstGeom prst="rect">
            <a:avLst/>
          </a:prstGeom>
        </p:spPr>
      </p:pic>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4"/>
          <a:stretch>
            <a:fillRect/>
          </a:stretch>
        </p:blipFill>
        <p:spPr>
          <a:xfrm>
            <a:off x="5730122" y="6102212"/>
            <a:ext cx="2959100" cy="165100"/>
          </a:xfrm>
          <a:prstGeom prst="rect">
            <a:avLst/>
          </a:prstGeom>
        </p:spPr>
      </p:pic>
      <p:sp>
        <p:nvSpPr>
          <p:cNvPr id="8" name="TextBox 7">
            <a:extLst>
              <a:ext uri="{FF2B5EF4-FFF2-40B4-BE49-F238E27FC236}">
                <a16:creationId xmlns:a16="http://schemas.microsoft.com/office/drawing/2014/main" id="{126BE739-6A23-0847-9EA3-8380D86A57DB}"/>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531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 pho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92C8BF1A-61FB-8C40-986F-543BA113153D}"/>
              </a:ext>
            </a:extLst>
          </p:cNvPr>
          <p:cNvPicPr>
            <a:picLocks noChangeAspect="1"/>
          </p:cNvPicPr>
          <p:nvPr/>
        </p:nvPicPr>
        <p:blipFill>
          <a:blip r:embed="rId3"/>
          <a:stretch>
            <a:fillRect/>
          </a:stretch>
        </p:blipFill>
        <p:spPr>
          <a:xfrm>
            <a:off x="688900" y="652942"/>
            <a:ext cx="2184400" cy="492436"/>
          </a:xfrm>
          <a:prstGeom prst="rect">
            <a:avLst/>
          </a:prstGeom>
        </p:spPr>
      </p:pic>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4"/>
          <a:stretch>
            <a:fillRect/>
          </a:stretch>
        </p:blipFill>
        <p:spPr>
          <a:xfrm>
            <a:off x="5730122" y="6102212"/>
            <a:ext cx="2959100" cy="165100"/>
          </a:xfrm>
          <a:prstGeom prst="rect">
            <a:avLst/>
          </a:prstGeom>
        </p:spPr>
      </p:pic>
      <p:sp>
        <p:nvSpPr>
          <p:cNvPr id="8" name="TextBox 7">
            <a:extLst>
              <a:ext uri="{FF2B5EF4-FFF2-40B4-BE49-F238E27FC236}">
                <a16:creationId xmlns:a16="http://schemas.microsoft.com/office/drawing/2014/main" id="{D42C3544-407B-E747-89E4-4EF4ACDF4001}"/>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352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2508738"/>
            <a:ext cx="6873950" cy="1256218"/>
          </a:xfrm>
        </p:spPr>
        <p:txBody>
          <a:bodyPr anchor="b">
            <a:noAutofit/>
          </a:bodyPr>
          <a:lstStyle>
            <a:lvl1pPr algn="l">
              <a:lnSpc>
                <a:spcPts val="4200"/>
              </a:lnSpc>
              <a:defRPr sz="3600" b="1" cap="all" baseline="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669850" y="4057117"/>
            <a:ext cx="6873949" cy="921337"/>
          </a:xfrm>
        </p:spPr>
        <p:txBody>
          <a:bodyPr>
            <a:noAutofit/>
          </a:bodyPr>
          <a:lstStyle>
            <a:lvl1pPr marL="0" indent="0" algn="l">
              <a:lnSpc>
                <a:spcPts val="2800"/>
              </a:lnSpc>
              <a:spcBef>
                <a:spcPts val="0"/>
              </a:spcBef>
              <a:spcAft>
                <a:spcPts val="0"/>
              </a:spcAft>
              <a:buNone/>
              <a:defRPr sz="2400" b="0" cap="all" spc="0" baseline="0">
                <a:solidFill>
                  <a:schemeClr val="bg1"/>
                </a:solidFill>
                <a:effectLst>
                  <a:outerShdw blurRad="38100" dist="38100" dir="2700000" algn="tl">
                    <a:srgbClr val="000000">
                      <a:alpha val="43137"/>
                    </a:srgbClr>
                  </a:outerShdw>
                </a:effectLst>
                <a:latin typeface="Bahnschrift" panose="020B0502040204020203"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3"/>
          <a:stretch>
            <a:fillRect/>
          </a:stretch>
        </p:blipFill>
        <p:spPr>
          <a:xfrm>
            <a:off x="5730122" y="6102212"/>
            <a:ext cx="2959100" cy="165100"/>
          </a:xfrm>
          <a:prstGeom prst="rect">
            <a:avLst/>
          </a:prstGeom>
        </p:spPr>
      </p:pic>
      <p:sp>
        <p:nvSpPr>
          <p:cNvPr id="10" name="TextBox 9">
            <a:extLst>
              <a:ext uri="{FF2B5EF4-FFF2-40B4-BE49-F238E27FC236}">
                <a16:creationId xmlns:a16="http://schemas.microsoft.com/office/drawing/2014/main" id="{51153FC8-213E-BC48-8436-9DE640CC41EE}"/>
              </a:ext>
            </a:extLst>
          </p:cNvPr>
          <p:cNvSpPr txBox="1"/>
          <p:nvPr/>
        </p:nvSpPr>
        <p:spPr>
          <a:xfrm>
            <a:off x="457200" y="6088253"/>
            <a:ext cx="5004770"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a:t>
            </a:r>
            <a:br>
              <a:rPr lang="en-US" sz="750" kern="1200" dirty="0">
                <a:solidFill>
                  <a:srgbClr val="777877"/>
                </a:solidFill>
                <a:effectLst/>
                <a:latin typeface="Arial" panose="020B0604020202020204" pitchFamily="34" charset="0"/>
                <a:ea typeface="+mn-ea"/>
                <a:cs typeface="Arial" panose="020B0604020202020204" pitchFamily="34" charset="0"/>
              </a:rPr>
            </a:br>
            <a:r>
              <a:rPr lang="en-US" sz="750" kern="1200" dirty="0">
                <a:solidFill>
                  <a:srgbClr val="777877"/>
                </a:solidFill>
                <a:effectLst/>
                <a:latin typeface="Arial" panose="020B0604020202020204" pitchFamily="34" charset="0"/>
                <a:ea typeface="+mn-ea"/>
                <a:cs typeface="Arial" panose="020B0604020202020204" pitchFamily="34" charset="0"/>
              </a:rPr>
              <a:t>request to individuals with disabilities. (Please request reasonable accommodations 48 hours in advance.)</a:t>
            </a:r>
            <a:r>
              <a:rPr lang="en-US" sz="750" b="1" kern="1200" dirty="0">
                <a:solidFill>
                  <a:srgbClr val="777877"/>
                </a:solidFill>
                <a:effectLst/>
                <a:latin typeface="Arial" panose="020B0604020202020204" pitchFamily="34" charset="0"/>
                <a:ea typeface="+mn-ea"/>
                <a:cs typeface="Arial" panose="020B0604020202020204" pitchFamily="34" charset="0"/>
              </a:rPr>
              <a:t> </a:t>
            </a:r>
            <a:br>
              <a:rPr lang="en-US" sz="750" b="1" kern="1200" dirty="0">
                <a:solidFill>
                  <a:srgbClr val="777877"/>
                </a:solidFill>
                <a:effectLst/>
                <a:latin typeface="Arial" panose="020B0604020202020204" pitchFamily="34" charset="0"/>
                <a:ea typeface="+mn-ea"/>
                <a:cs typeface="Arial" panose="020B0604020202020204" pitchFamily="34" charset="0"/>
              </a:rPr>
            </a:b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4AD1A50-F476-564A-93FF-8F59B0CEE546}"/>
              </a:ext>
            </a:extLst>
          </p:cNvPr>
          <p:cNvPicPr>
            <a:picLocks noChangeAspect="1"/>
          </p:cNvPicPr>
          <p:nvPr/>
        </p:nvPicPr>
        <p:blipFill>
          <a:blip r:embed="rId4"/>
          <a:stretch>
            <a:fillRect/>
          </a:stretch>
        </p:blipFill>
        <p:spPr>
          <a:xfrm>
            <a:off x="691972" y="1139315"/>
            <a:ext cx="2844800" cy="647700"/>
          </a:xfrm>
          <a:prstGeom prst="rect">
            <a:avLst/>
          </a:prstGeom>
        </p:spPr>
      </p:pic>
    </p:spTree>
    <p:extLst>
      <p:ext uri="{BB962C8B-B14F-4D97-AF65-F5344CB8AC3E}">
        <p14:creationId xmlns:p14="http://schemas.microsoft.com/office/powerpoint/2010/main" val="233177519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 photo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3"/>
          <a:stretch>
            <a:fillRect/>
          </a:stretch>
        </p:blipFill>
        <p:spPr>
          <a:xfrm>
            <a:off x="5730122" y="6102212"/>
            <a:ext cx="2959100" cy="165100"/>
          </a:xfrm>
          <a:prstGeom prst="rect">
            <a:avLst/>
          </a:prstGeom>
        </p:spPr>
      </p:pic>
      <p:pic>
        <p:nvPicPr>
          <p:cNvPr id="8" name="Picture 7">
            <a:extLst>
              <a:ext uri="{FF2B5EF4-FFF2-40B4-BE49-F238E27FC236}">
                <a16:creationId xmlns:a16="http://schemas.microsoft.com/office/drawing/2014/main" id="{A961057C-113B-CA4D-8392-9F6321D13B98}"/>
              </a:ext>
            </a:extLst>
          </p:cNvPr>
          <p:cNvPicPr>
            <a:picLocks noChangeAspect="1"/>
          </p:cNvPicPr>
          <p:nvPr/>
        </p:nvPicPr>
        <p:blipFill>
          <a:blip r:embed="rId4"/>
          <a:stretch>
            <a:fillRect/>
          </a:stretch>
        </p:blipFill>
        <p:spPr>
          <a:xfrm>
            <a:off x="688900" y="651510"/>
            <a:ext cx="2184400" cy="495300"/>
          </a:xfrm>
          <a:prstGeom prst="rect">
            <a:avLst/>
          </a:prstGeom>
        </p:spPr>
      </p:pic>
      <p:sp>
        <p:nvSpPr>
          <p:cNvPr id="7" name="TextBox 6">
            <a:extLst>
              <a:ext uri="{FF2B5EF4-FFF2-40B4-BE49-F238E27FC236}">
                <a16:creationId xmlns:a16="http://schemas.microsoft.com/office/drawing/2014/main" id="{C4BBF34A-350B-2F4E-AB41-B63E2FB79933}"/>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894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 photo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3"/>
          <a:stretch>
            <a:fillRect/>
          </a:stretch>
        </p:blipFill>
        <p:spPr>
          <a:xfrm>
            <a:off x="5730122" y="6102212"/>
            <a:ext cx="2959100" cy="165100"/>
          </a:xfrm>
          <a:prstGeom prst="rect">
            <a:avLst/>
          </a:prstGeom>
        </p:spPr>
      </p:pic>
      <p:pic>
        <p:nvPicPr>
          <p:cNvPr id="8" name="Picture 7">
            <a:extLst>
              <a:ext uri="{FF2B5EF4-FFF2-40B4-BE49-F238E27FC236}">
                <a16:creationId xmlns:a16="http://schemas.microsoft.com/office/drawing/2014/main" id="{A961057C-113B-CA4D-8392-9F6321D13B98}"/>
              </a:ext>
            </a:extLst>
          </p:cNvPr>
          <p:cNvPicPr>
            <a:picLocks noChangeAspect="1"/>
          </p:cNvPicPr>
          <p:nvPr/>
        </p:nvPicPr>
        <p:blipFill>
          <a:blip r:embed="rId4"/>
          <a:stretch>
            <a:fillRect/>
          </a:stretch>
        </p:blipFill>
        <p:spPr>
          <a:xfrm>
            <a:off x="688900" y="651510"/>
            <a:ext cx="2184400" cy="495300"/>
          </a:xfrm>
          <a:prstGeom prst="rect">
            <a:avLst/>
          </a:prstGeom>
        </p:spPr>
      </p:pic>
      <p:sp>
        <p:nvSpPr>
          <p:cNvPr id="7" name="TextBox 6">
            <a:extLst>
              <a:ext uri="{FF2B5EF4-FFF2-40B4-BE49-F238E27FC236}">
                <a16:creationId xmlns:a16="http://schemas.microsoft.com/office/drawing/2014/main" id="{61DCC199-88C2-F644-96BB-648827D86B5F}"/>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752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 photo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rgbClr val="000000"/>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3"/>
          <a:stretch>
            <a:fillRect/>
          </a:stretch>
        </p:blipFill>
        <p:spPr>
          <a:xfrm>
            <a:off x="5730122" y="6102212"/>
            <a:ext cx="2959100" cy="165100"/>
          </a:xfrm>
          <a:prstGeom prst="rect">
            <a:avLst/>
          </a:prstGeom>
        </p:spPr>
      </p:pic>
      <p:pic>
        <p:nvPicPr>
          <p:cNvPr id="8" name="Picture 7">
            <a:extLst>
              <a:ext uri="{FF2B5EF4-FFF2-40B4-BE49-F238E27FC236}">
                <a16:creationId xmlns:a16="http://schemas.microsoft.com/office/drawing/2014/main" id="{A961057C-113B-CA4D-8392-9F6321D13B98}"/>
              </a:ext>
            </a:extLst>
          </p:cNvPr>
          <p:cNvPicPr>
            <a:picLocks noChangeAspect="1"/>
          </p:cNvPicPr>
          <p:nvPr/>
        </p:nvPicPr>
        <p:blipFill>
          <a:blip r:embed="rId4"/>
          <a:stretch>
            <a:fillRect/>
          </a:stretch>
        </p:blipFill>
        <p:spPr>
          <a:xfrm>
            <a:off x="688900" y="651510"/>
            <a:ext cx="2184400" cy="495300"/>
          </a:xfrm>
          <a:prstGeom prst="rect">
            <a:avLst/>
          </a:prstGeom>
        </p:spPr>
      </p:pic>
      <p:sp>
        <p:nvSpPr>
          <p:cNvPr id="7" name="TextBox 6">
            <a:extLst>
              <a:ext uri="{FF2B5EF4-FFF2-40B4-BE49-F238E27FC236}">
                <a16:creationId xmlns:a16="http://schemas.microsoft.com/office/drawing/2014/main" id="{E263ABA9-7368-E447-941E-1EA4EE117828}"/>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124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 photo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92C8BF1A-61FB-8C40-986F-543BA113153D}"/>
              </a:ext>
            </a:extLst>
          </p:cNvPr>
          <p:cNvPicPr>
            <a:picLocks noChangeAspect="1"/>
          </p:cNvPicPr>
          <p:nvPr/>
        </p:nvPicPr>
        <p:blipFill>
          <a:blip r:embed="rId3"/>
          <a:stretch>
            <a:fillRect/>
          </a:stretch>
        </p:blipFill>
        <p:spPr>
          <a:xfrm>
            <a:off x="688900" y="652942"/>
            <a:ext cx="2184400" cy="492436"/>
          </a:xfrm>
          <a:prstGeom prst="rect">
            <a:avLst/>
          </a:prstGeom>
        </p:spPr>
      </p:pic>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4"/>
          <a:stretch>
            <a:fillRect/>
          </a:stretch>
        </p:blipFill>
        <p:spPr>
          <a:xfrm>
            <a:off x="5730122" y="6102212"/>
            <a:ext cx="2959100" cy="165100"/>
          </a:xfrm>
          <a:prstGeom prst="rect">
            <a:avLst/>
          </a:prstGeom>
        </p:spPr>
      </p:pic>
      <p:sp>
        <p:nvSpPr>
          <p:cNvPr id="8" name="TextBox 7">
            <a:extLst>
              <a:ext uri="{FF2B5EF4-FFF2-40B4-BE49-F238E27FC236}">
                <a16:creationId xmlns:a16="http://schemas.microsoft.com/office/drawing/2014/main" id="{40FD23F4-3561-0C42-8838-AB9271E333B9}"/>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398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 photo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69850" y="1200700"/>
            <a:ext cx="4582633" cy="1256218"/>
          </a:xfrm>
        </p:spPr>
        <p:txBody>
          <a:bodyPr anchor="b">
            <a:noAutofit/>
          </a:bodyPr>
          <a:lstStyle>
            <a:lvl1pPr algn="l">
              <a:lnSpc>
                <a:spcPts val="3700"/>
              </a:lnSpc>
              <a:defRPr sz="3200" b="1" cap="all"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69851" y="2673902"/>
            <a:ext cx="4582632" cy="921337"/>
          </a:xfrm>
        </p:spPr>
        <p:txBody>
          <a:bodyPr>
            <a:noAutofit/>
          </a:bodyPr>
          <a:lstStyle>
            <a:lvl1pPr marL="0" indent="0" algn="l">
              <a:lnSpc>
                <a:spcPts val="2800"/>
              </a:lnSpc>
              <a:spcBef>
                <a:spcPts val="0"/>
              </a:spcBef>
              <a:spcAft>
                <a:spcPts val="0"/>
              </a:spcAft>
              <a:buNone/>
              <a:defRPr sz="2400" b="0" cap="all" spc="0"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92C8BF1A-61FB-8C40-986F-543BA113153D}"/>
              </a:ext>
            </a:extLst>
          </p:cNvPr>
          <p:cNvPicPr>
            <a:picLocks noChangeAspect="1"/>
          </p:cNvPicPr>
          <p:nvPr/>
        </p:nvPicPr>
        <p:blipFill>
          <a:blip r:embed="rId3"/>
          <a:stretch>
            <a:fillRect/>
          </a:stretch>
        </p:blipFill>
        <p:spPr>
          <a:xfrm>
            <a:off x="688900" y="652942"/>
            <a:ext cx="2184400" cy="492436"/>
          </a:xfrm>
          <a:prstGeom prst="rect">
            <a:avLst/>
          </a:prstGeom>
        </p:spPr>
      </p:pic>
      <p:pic>
        <p:nvPicPr>
          <p:cNvPr id="9" name="Picture 8">
            <a:extLst>
              <a:ext uri="{FF2B5EF4-FFF2-40B4-BE49-F238E27FC236}">
                <a16:creationId xmlns:a16="http://schemas.microsoft.com/office/drawing/2014/main" id="{BABAE8E1-C370-C847-B62F-DF2C2E7F87D8}"/>
              </a:ext>
            </a:extLst>
          </p:cNvPr>
          <p:cNvPicPr>
            <a:picLocks noChangeAspect="1"/>
          </p:cNvPicPr>
          <p:nvPr/>
        </p:nvPicPr>
        <p:blipFill>
          <a:blip r:embed="rId4"/>
          <a:stretch>
            <a:fillRect/>
          </a:stretch>
        </p:blipFill>
        <p:spPr>
          <a:xfrm>
            <a:off x="5730122" y="6102212"/>
            <a:ext cx="2959100" cy="165100"/>
          </a:xfrm>
          <a:prstGeom prst="rect">
            <a:avLst/>
          </a:prstGeom>
        </p:spPr>
      </p:pic>
      <p:sp>
        <p:nvSpPr>
          <p:cNvPr id="8" name="TextBox 7">
            <a:extLst>
              <a:ext uri="{FF2B5EF4-FFF2-40B4-BE49-F238E27FC236}">
                <a16:creationId xmlns:a16="http://schemas.microsoft.com/office/drawing/2014/main" id="{90C52F6B-AD33-C04A-B7A7-87D7E8499C59}"/>
              </a:ext>
            </a:extLst>
          </p:cNvPr>
          <p:cNvSpPr txBox="1"/>
          <p:nvPr/>
        </p:nvSpPr>
        <p:spPr>
          <a:xfrm>
            <a:off x="457200" y="6088253"/>
            <a:ext cx="4881094" cy="769748"/>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US" sz="1200" b="1" kern="1200" dirty="0" err="1">
                <a:solidFill>
                  <a:srgbClr val="6E6E6E"/>
                </a:solidFill>
                <a:effectLst/>
                <a:latin typeface="Arial" panose="020B0604020202020204" pitchFamily="34" charset="0"/>
                <a:ea typeface="+mn-ea"/>
                <a:cs typeface="Arial" panose="020B0604020202020204" pitchFamily="34" charset="0"/>
              </a:rPr>
              <a:t>www.wrksolutions.com</a:t>
            </a:r>
            <a:r>
              <a:rPr lang="en-US" sz="1200" b="0" kern="1200" dirty="0">
                <a:solidFill>
                  <a:srgbClr val="6E6E6E"/>
                </a:solidFill>
                <a:effectLst/>
                <a:latin typeface="Arial" panose="020B0604020202020204" pitchFamily="34" charset="0"/>
                <a:ea typeface="+mn-ea"/>
                <a:cs typeface="Arial" panose="020B0604020202020204" pitchFamily="34" charset="0"/>
              </a:rPr>
              <a:t>  1.888.469.JOBS (5627)</a:t>
            </a:r>
          </a:p>
          <a:p>
            <a:pPr marL="0" marR="0" lvl="0" indent="0" algn="l" defTabSz="457200" rtl="0" eaLnBrk="1" fontAlgn="auto" latinLnBrk="0" hangingPunct="1">
              <a:lnSpc>
                <a:spcPts val="850"/>
              </a:lnSpc>
              <a:spcBef>
                <a:spcPts val="0"/>
              </a:spcBef>
              <a:spcAft>
                <a:spcPts val="0"/>
              </a:spcAft>
              <a:buClrTx/>
              <a:buSzTx/>
              <a:buFontTx/>
              <a:buNone/>
              <a:tabLst/>
              <a:defRPr/>
            </a:pPr>
            <a:r>
              <a:rPr lang="en-US" sz="750" kern="1200" dirty="0">
                <a:solidFill>
                  <a:srgbClr val="777877"/>
                </a:solidFill>
                <a:effectLst/>
                <a:latin typeface="Arial" panose="020B0604020202020204" pitchFamily="34" charset="0"/>
                <a:ea typeface="+mn-ea"/>
                <a:cs typeface="Arial" panose="020B0604020202020204" pitchFamily="34" charset="0"/>
              </a:rPr>
              <a:t>Workforce Solutions is an equal opportunity employer/program. Auxiliary aids and services are available upon request to individuals with disabilities. (Please request reasonable accommodations a minimum of two business days in advance.) </a:t>
            </a:r>
            <a:r>
              <a:rPr lang="en-US" sz="750" b="1" kern="1200" dirty="0">
                <a:solidFill>
                  <a:srgbClr val="777877"/>
                </a:solidFill>
                <a:effectLst/>
                <a:latin typeface="Arial" panose="020B0604020202020204" pitchFamily="34" charset="0"/>
                <a:ea typeface="+mn-ea"/>
                <a:cs typeface="Arial" panose="020B0604020202020204" pitchFamily="34" charset="0"/>
              </a:rPr>
              <a:t>Relay Texas:</a:t>
            </a:r>
            <a:r>
              <a:rPr lang="en-US" sz="750" kern="1200" dirty="0">
                <a:solidFill>
                  <a:srgbClr val="777877"/>
                </a:solidFill>
                <a:effectLst/>
                <a:latin typeface="Arial" panose="020B0604020202020204" pitchFamily="34" charset="0"/>
                <a:ea typeface="+mn-ea"/>
                <a:cs typeface="Arial" panose="020B0604020202020204" pitchFamily="34" charset="0"/>
              </a:rPr>
              <a:t> 1.800.735.2989 (TDD) 1.800.735.2988 (voice) or 711</a:t>
            </a:r>
          </a:p>
          <a:p>
            <a:pPr marL="0" marR="0" lvl="0" indent="0" algn="l" defTabSz="457200" rtl="0" eaLnBrk="1" fontAlgn="auto" latinLnBrk="0" hangingPunct="1">
              <a:lnSpc>
                <a:spcPts val="900"/>
              </a:lnSpc>
              <a:spcBef>
                <a:spcPts val="0"/>
              </a:spcBef>
              <a:spcAft>
                <a:spcPts val="0"/>
              </a:spcAft>
              <a:buClrTx/>
              <a:buSzTx/>
              <a:buFontTx/>
              <a:buNone/>
              <a:tabLst/>
              <a:defRPr/>
            </a:pPr>
            <a:endParaRPr lang="en-US" sz="800" b="0" kern="1200" dirty="0">
              <a:solidFill>
                <a:srgbClr val="777877"/>
              </a:solidFill>
              <a:effectLst/>
              <a:latin typeface="Arial" panose="020B0604020202020204" pitchFamily="34" charset="0"/>
              <a:ea typeface="+mn-ea"/>
              <a:cs typeface="Arial" panose="020B0604020202020204" pitchFamily="34" charset="0"/>
            </a:endParaRPr>
          </a:p>
          <a:p>
            <a:endParaRPr lang="en-US" sz="1200" b="0" dirty="0">
              <a:solidFill>
                <a:srgbClr val="6E6E6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406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Divider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E48F-748D-1B40-AF86-648891E6E893}"/>
              </a:ext>
            </a:extLst>
          </p:cNvPr>
          <p:cNvSpPr>
            <a:spLocks noGrp="1"/>
          </p:cNvSpPr>
          <p:nvPr>
            <p:ph type="title"/>
          </p:nvPr>
        </p:nvSpPr>
        <p:spPr>
          <a:xfrm>
            <a:off x="685800" y="1943100"/>
            <a:ext cx="7998737" cy="2743200"/>
          </a:xfrm>
        </p:spPr>
        <p:txBody>
          <a:bodyPr/>
          <a:lstStyle>
            <a:lvl1pPr>
              <a:lnSpc>
                <a:spcPts val="3400"/>
              </a:lnSpc>
              <a:defRPr sz="30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19904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Divider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E48F-748D-1B40-AF86-648891E6E893}"/>
              </a:ext>
            </a:extLst>
          </p:cNvPr>
          <p:cNvSpPr>
            <a:spLocks noGrp="1"/>
          </p:cNvSpPr>
          <p:nvPr>
            <p:ph type="title"/>
          </p:nvPr>
        </p:nvSpPr>
        <p:spPr>
          <a:xfrm>
            <a:off x="685800" y="1943100"/>
            <a:ext cx="7998737" cy="2743200"/>
          </a:xfrm>
        </p:spPr>
        <p:txBody>
          <a:bodyPr/>
          <a:lstStyle>
            <a:lvl1pPr>
              <a:lnSpc>
                <a:spcPts val="3400"/>
              </a:lnSpc>
              <a:defRPr sz="30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81872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3F021D11-5260-FE48-AF0E-7B4135254FAD}"/>
              </a:ext>
            </a:extLst>
          </p:cNvPr>
          <p:cNvGrpSpPr/>
          <p:nvPr/>
        </p:nvGrpSpPr>
        <p:grpSpPr>
          <a:xfrm>
            <a:off x="0" y="7079811"/>
            <a:ext cx="5097100" cy="452673"/>
            <a:chOff x="443621" y="5576935"/>
            <a:chExt cx="5097100" cy="452673"/>
          </a:xfrm>
        </p:grpSpPr>
        <p:sp>
          <p:nvSpPr>
            <p:cNvPr id="5" name="Rectangle 4">
              <a:extLst>
                <a:ext uri="{FF2B5EF4-FFF2-40B4-BE49-F238E27FC236}">
                  <a16:creationId xmlns:a16="http://schemas.microsoft.com/office/drawing/2014/main" id="{E8A28D4E-9A9A-1B42-A0B5-5602B2F65E02}"/>
                </a:ext>
              </a:extLst>
            </p:cNvPr>
            <p:cNvSpPr/>
            <p:nvPr/>
          </p:nvSpPr>
          <p:spPr>
            <a:xfrm>
              <a:off x="443621" y="5576935"/>
              <a:ext cx="452673" cy="452673"/>
            </a:xfrm>
            <a:prstGeom prst="rect">
              <a:avLst/>
            </a:prstGeom>
            <a:solidFill>
              <a:srgbClr val="E97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E7C850-7EC6-7445-B2B9-87B1F058CC9B}"/>
                </a:ext>
              </a:extLst>
            </p:cNvPr>
            <p:cNvSpPr/>
            <p:nvPr/>
          </p:nvSpPr>
          <p:spPr>
            <a:xfrm>
              <a:off x="1107111" y="5576935"/>
              <a:ext cx="452673" cy="452673"/>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25A171-2712-0B45-8888-03D4AEB1EBE2}"/>
                </a:ext>
              </a:extLst>
            </p:cNvPr>
            <p:cNvSpPr/>
            <p:nvPr/>
          </p:nvSpPr>
          <p:spPr>
            <a:xfrm>
              <a:off x="1770601" y="5576935"/>
              <a:ext cx="452673" cy="452673"/>
            </a:xfrm>
            <a:prstGeom prst="rect">
              <a:avLst/>
            </a:prstGeom>
            <a:solidFill>
              <a:srgbClr val="007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DD19B8-4402-2842-886F-2C73A4F0970C}"/>
                </a:ext>
              </a:extLst>
            </p:cNvPr>
            <p:cNvSpPr/>
            <p:nvPr/>
          </p:nvSpPr>
          <p:spPr>
            <a:xfrm>
              <a:off x="2434091" y="5576935"/>
              <a:ext cx="452673" cy="452673"/>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39A53F5-2A56-4942-AFA7-2D74699BBBFE}"/>
                </a:ext>
              </a:extLst>
            </p:cNvPr>
            <p:cNvSpPr/>
            <p:nvPr/>
          </p:nvSpPr>
          <p:spPr>
            <a:xfrm>
              <a:off x="3097581" y="5576935"/>
              <a:ext cx="452673" cy="452673"/>
            </a:xfrm>
            <a:prstGeom prst="rect">
              <a:avLst/>
            </a:prstGeom>
            <a:solidFill>
              <a:srgbClr val="F1B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034DC-C023-0446-94F9-87C5EE92F9A9}"/>
                </a:ext>
              </a:extLst>
            </p:cNvPr>
            <p:cNvSpPr/>
            <p:nvPr/>
          </p:nvSpPr>
          <p:spPr>
            <a:xfrm>
              <a:off x="3761071" y="5576935"/>
              <a:ext cx="452673" cy="452673"/>
            </a:xfrm>
            <a:prstGeom prst="rect">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7924F7-CA11-584C-B3FD-CED525BF2694}"/>
                </a:ext>
              </a:extLst>
            </p:cNvPr>
            <p:cNvSpPr/>
            <p:nvPr/>
          </p:nvSpPr>
          <p:spPr>
            <a:xfrm>
              <a:off x="4424561" y="5576935"/>
              <a:ext cx="452673" cy="452673"/>
            </a:xfrm>
            <a:prstGeom prst="rect">
              <a:avLst/>
            </a:prstGeom>
            <a:solidFill>
              <a:srgbClr val="5426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45127C-9B03-694C-8E33-C1B9CD5BF5B8}"/>
                </a:ext>
              </a:extLst>
            </p:cNvPr>
            <p:cNvSpPr/>
            <p:nvPr/>
          </p:nvSpPr>
          <p:spPr>
            <a:xfrm>
              <a:off x="5088048" y="5576935"/>
              <a:ext cx="452673" cy="452673"/>
            </a:xfrm>
            <a:prstGeom prst="rect">
              <a:avLst/>
            </a:prstGeom>
            <a:solidFill>
              <a:srgbClr val="BEBE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7919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 no 1st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Tx/>
              <a:buNone/>
              <a:defRPr/>
            </a:lvl1pPr>
            <a:lvl2pPr marL="179388" indent="-182880">
              <a:buClr>
                <a:schemeClr val="tx2"/>
              </a:buClr>
              <a:tabLst/>
              <a:defRPr/>
            </a:lvl2pPr>
            <a:lvl3pPr marL="365760" indent="-180975">
              <a:tabLst/>
              <a:defRPr/>
            </a:lvl3pPr>
            <a:lvl4pPr marL="576263" indent="-180975">
              <a:tabLst/>
              <a:defRPr/>
            </a:lvl4pPr>
            <a:lvl5pPr marL="746125" indent="-17938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3F021D11-5260-FE48-AF0E-7B4135254FAD}"/>
              </a:ext>
            </a:extLst>
          </p:cNvPr>
          <p:cNvGrpSpPr/>
          <p:nvPr/>
        </p:nvGrpSpPr>
        <p:grpSpPr>
          <a:xfrm>
            <a:off x="0" y="7079811"/>
            <a:ext cx="5097100" cy="452673"/>
            <a:chOff x="443621" y="5576935"/>
            <a:chExt cx="5097100" cy="452673"/>
          </a:xfrm>
        </p:grpSpPr>
        <p:sp>
          <p:nvSpPr>
            <p:cNvPr id="5" name="Rectangle 4">
              <a:extLst>
                <a:ext uri="{FF2B5EF4-FFF2-40B4-BE49-F238E27FC236}">
                  <a16:creationId xmlns:a16="http://schemas.microsoft.com/office/drawing/2014/main" id="{E8A28D4E-9A9A-1B42-A0B5-5602B2F65E02}"/>
                </a:ext>
              </a:extLst>
            </p:cNvPr>
            <p:cNvSpPr/>
            <p:nvPr/>
          </p:nvSpPr>
          <p:spPr>
            <a:xfrm>
              <a:off x="443621" y="5576935"/>
              <a:ext cx="452673" cy="452673"/>
            </a:xfrm>
            <a:prstGeom prst="rect">
              <a:avLst/>
            </a:prstGeom>
            <a:solidFill>
              <a:srgbClr val="E97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E7C850-7EC6-7445-B2B9-87B1F058CC9B}"/>
                </a:ext>
              </a:extLst>
            </p:cNvPr>
            <p:cNvSpPr/>
            <p:nvPr/>
          </p:nvSpPr>
          <p:spPr>
            <a:xfrm>
              <a:off x="1107111" y="5576935"/>
              <a:ext cx="452673" cy="452673"/>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25A171-2712-0B45-8888-03D4AEB1EBE2}"/>
                </a:ext>
              </a:extLst>
            </p:cNvPr>
            <p:cNvSpPr/>
            <p:nvPr/>
          </p:nvSpPr>
          <p:spPr>
            <a:xfrm>
              <a:off x="1770601" y="5576935"/>
              <a:ext cx="452673" cy="452673"/>
            </a:xfrm>
            <a:prstGeom prst="rect">
              <a:avLst/>
            </a:prstGeom>
            <a:solidFill>
              <a:srgbClr val="007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DD19B8-4402-2842-886F-2C73A4F0970C}"/>
                </a:ext>
              </a:extLst>
            </p:cNvPr>
            <p:cNvSpPr/>
            <p:nvPr/>
          </p:nvSpPr>
          <p:spPr>
            <a:xfrm>
              <a:off x="2434091" y="5576935"/>
              <a:ext cx="452673" cy="452673"/>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39A53F5-2A56-4942-AFA7-2D74699BBBFE}"/>
                </a:ext>
              </a:extLst>
            </p:cNvPr>
            <p:cNvSpPr/>
            <p:nvPr/>
          </p:nvSpPr>
          <p:spPr>
            <a:xfrm>
              <a:off x="3097581" y="5576935"/>
              <a:ext cx="452673" cy="452673"/>
            </a:xfrm>
            <a:prstGeom prst="rect">
              <a:avLst/>
            </a:prstGeom>
            <a:solidFill>
              <a:srgbClr val="F1B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034DC-C023-0446-94F9-87C5EE92F9A9}"/>
                </a:ext>
              </a:extLst>
            </p:cNvPr>
            <p:cNvSpPr/>
            <p:nvPr/>
          </p:nvSpPr>
          <p:spPr>
            <a:xfrm>
              <a:off x="3761071" y="5576935"/>
              <a:ext cx="452673" cy="452673"/>
            </a:xfrm>
            <a:prstGeom prst="rect">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7924F7-CA11-584C-B3FD-CED525BF2694}"/>
                </a:ext>
              </a:extLst>
            </p:cNvPr>
            <p:cNvSpPr/>
            <p:nvPr/>
          </p:nvSpPr>
          <p:spPr>
            <a:xfrm>
              <a:off x="4424561" y="5576935"/>
              <a:ext cx="452673" cy="452673"/>
            </a:xfrm>
            <a:prstGeom prst="rect">
              <a:avLst/>
            </a:prstGeom>
            <a:solidFill>
              <a:srgbClr val="5426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45127C-9B03-694C-8E33-C1B9CD5BF5B8}"/>
                </a:ext>
              </a:extLst>
            </p:cNvPr>
            <p:cNvSpPr/>
            <p:nvPr/>
          </p:nvSpPr>
          <p:spPr>
            <a:xfrm>
              <a:off x="5088048" y="5576935"/>
              <a:ext cx="452673" cy="452673"/>
            </a:xfrm>
            <a:prstGeom prst="rect">
              <a:avLst/>
            </a:prstGeom>
            <a:solidFill>
              <a:srgbClr val="BEBE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4041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07F4-ECD2-524F-BF9E-7F1F13F5D961}"/>
              </a:ext>
            </a:extLst>
          </p:cNvPr>
          <p:cNvSpPr>
            <a:spLocks noGrp="1"/>
          </p:cNvSpPr>
          <p:nvPr>
            <p:ph type="title"/>
          </p:nvPr>
        </p:nvSpPr>
        <p:spPr/>
        <p:txBody>
          <a:bodyPr/>
          <a:lstStyle/>
          <a:p>
            <a:r>
              <a:rPr lang="en-US"/>
              <a:t>Click to edit Master title style</a:t>
            </a:r>
          </a:p>
        </p:txBody>
      </p:sp>
      <p:sp>
        <p:nvSpPr>
          <p:cNvPr id="4" name="Chart Placeholder 3">
            <a:extLst>
              <a:ext uri="{FF2B5EF4-FFF2-40B4-BE49-F238E27FC236}">
                <a16:creationId xmlns:a16="http://schemas.microsoft.com/office/drawing/2014/main" id="{823B4071-2FCC-1B42-8581-FACBB39B0CB6}"/>
              </a:ext>
            </a:extLst>
          </p:cNvPr>
          <p:cNvSpPr>
            <a:spLocks noGrp="1"/>
          </p:cNvSpPr>
          <p:nvPr>
            <p:ph type="chart" sz="quarter" idx="10"/>
          </p:nvPr>
        </p:nvSpPr>
        <p:spPr>
          <a:xfrm>
            <a:off x="457200" y="1061064"/>
            <a:ext cx="5943600" cy="5029200"/>
          </a:xfrm>
        </p:spPr>
        <p:txBody>
          <a:bodyPr/>
          <a:lstStyle/>
          <a:p>
            <a:r>
              <a:rPr lang="en-US"/>
              <a:t>Click icon to add chart</a:t>
            </a:r>
            <a:endParaRPr lang="en-US" dirty="0"/>
          </a:p>
        </p:txBody>
      </p:sp>
    </p:spTree>
    <p:extLst>
      <p:ext uri="{BB962C8B-B14F-4D97-AF65-F5344CB8AC3E}">
        <p14:creationId xmlns:p14="http://schemas.microsoft.com/office/powerpoint/2010/main" val="1640180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E48F-748D-1B40-AF86-648891E6E893}"/>
              </a:ext>
            </a:extLst>
          </p:cNvPr>
          <p:cNvSpPr>
            <a:spLocks noGrp="1"/>
          </p:cNvSpPr>
          <p:nvPr>
            <p:ph type="title"/>
          </p:nvPr>
        </p:nvSpPr>
        <p:spPr>
          <a:xfrm>
            <a:off x="685800" y="2784764"/>
            <a:ext cx="6400800" cy="1005840"/>
          </a:xfrm>
        </p:spPr>
        <p:txBody>
          <a:bodyPr anchor="ctr"/>
          <a:lstStyle>
            <a:lvl1pPr>
              <a:lnSpc>
                <a:spcPts val="3400"/>
              </a:lnSpc>
              <a:defRPr sz="3000" cap="all" baseline="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47521404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8193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00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E48F-748D-1B40-AF86-648891E6E893}"/>
              </a:ext>
            </a:extLst>
          </p:cNvPr>
          <p:cNvSpPr>
            <a:spLocks noGrp="1"/>
          </p:cNvSpPr>
          <p:nvPr>
            <p:ph type="title"/>
          </p:nvPr>
        </p:nvSpPr>
        <p:spPr>
          <a:xfrm>
            <a:off x="685800" y="2784764"/>
            <a:ext cx="6400800" cy="1005840"/>
          </a:xfrm>
        </p:spPr>
        <p:txBody>
          <a:bodyPr anchor="ctr"/>
          <a:lstStyle>
            <a:lvl1pPr>
              <a:lnSpc>
                <a:spcPts val="3400"/>
              </a:lnSpc>
              <a:defRPr sz="3000" cap="all" baseline="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14235420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ivi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E48F-748D-1B40-AF86-648891E6E893}"/>
              </a:ext>
            </a:extLst>
          </p:cNvPr>
          <p:cNvSpPr>
            <a:spLocks noGrp="1"/>
          </p:cNvSpPr>
          <p:nvPr>
            <p:ph type="title"/>
          </p:nvPr>
        </p:nvSpPr>
        <p:spPr>
          <a:xfrm>
            <a:off x="685800" y="2784764"/>
            <a:ext cx="6400800" cy="1005840"/>
          </a:xfrm>
        </p:spPr>
        <p:txBody>
          <a:bodyPr anchor="ctr"/>
          <a:lstStyle>
            <a:lvl1pPr>
              <a:lnSpc>
                <a:spcPts val="3400"/>
              </a:lnSpc>
              <a:defRPr sz="3000" cap="all" baseline="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190247974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Divid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E48F-748D-1B40-AF86-648891E6E893}"/>
              </a:ext>
            </a:extLst>
          </p:cNvPr>
          <p:cNvSpPr>
            <a:spLocks noGrp="1"/>
          </p:cNvSpPr>
          <p:nvPr>
            <p:ph type="title"/>
          </p:nvPr>
        </p:nvSpPr>
        <p:spPr>
          <a:xfrm>
            <a:off x="685800" y="1943100"/>
            <a:ext cx="7998737" cy="2743200"/>
          </a:xfrm>
        </p:spPr>
        <p:txBody>
          <a:bodyPr/>
          <a:lstStyle>
            <a:lvl1pPr>
              <a:lnSpc>
                <a:spcPts val="3400"/>
              </a:lnSpc>
              <a:defRPr sz="3000" cap="all" baseline="0">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14723068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3F021D11-5260-FE48-AF0E-7B4135254FAD}"/>
              </a:ext>
            </a:extLst>
          </p:cNvPr>
          <p:cNvGrpSpPr/>
          <p:nvPr/>
        </p:nvGrpSpPr>
        <p:grpSpPr>
          <a:xfrm>
            <a:off x="0" y="7079811"/>
            <a:ext cx="5097100" cy="452673"/>
            <a:chOff x="443621" y="5576935"/>
            <a:chExt cx="5097100" cy="452673"/>
          </a:xfrm>
        </p:grpSpPr>
        <p:sp>
          <p:nvSpPr>
            <p:cNvPr id="5" name="Rectangle 4">
              <a:extLst>
                <a:ext uri="{FF2B5EF4-FFF2-40B4-BE49-F238E27FC236}">
                  <a16:creationId xmlns:a16="http://schemas.microsoft.com/office/drawing/2014/main" id="{E8A28D4E-9A9A-1B42-A0B5-5602B2F65E02}"/>
                </a:ext>
              </a:extLst>
            </p:cNvPr>
            <p:cNvSpPr/>
            <p:nvPr/>
          </p:nvSpPr>
          <p:spPr>
            <a:xfrm>
              <a:off x="443621" y="5576935"/>
              <a:ext cx="452673" cy="452673"/>
            </a:xfrm>
            <a:prstGeom prst="rect">
              <a:avLst/>
            </a:prstGeom>
            <a:solidFill>
              <a:srgbClr val="E97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E7C850-7EC6-7445-B2B9-87B1F058CC9B}"/>
                </a:ext>
              </a:extLst>
            </p:cNvPr>
            <p:cNvSpPr/>
            <p:nvPr/>
          </p:nvSpPr>
          <p:spPr>
            <a:xfrm>
              <a:off x="1107111" y="5576935"/>
              <a:ext cx="452673" cy="452673"/>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25A171-2712-0B45-8888-03D4AEB1EBE2}"/>
                </a:ext>
              </a:extLst>
            </p:cNvPr>
            <p:cNvSpPr/>
            <p:nvPr/>
          </p:nvSpPr>
          <p:spPr>
            <a:xfrm>
              <a:off x="1770601" y="5576935"/>
              <a:ext cx="452673" cy="452673"/>
            </a:xfrm>
            <a:prstGeom prst="rect">
              <a:avLst/>
            </a:prstGeom>
            <a:solidFill>
              <a:srgbClr val="007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DD19B8-4402-2842-886F-2C73A4F0970C}"/>
                </a:ext>
              </a:extLst>
            </p:cNvPr>
            <p:cNvSpPr/>
            <p:nvPr/>
          </p:nvSpPr>
          <p:spPr>
            <a:xfrm>
              <a:off x="2434091" y="5576935"/>
              <a:ext cx="452673" cy="452673"/>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39A53F5-2A56-4942-AFA7-2D74699BBBFE}"/>
                </a:ext>
              </a:extLst>
            </p:cNvPr>
            <p:cNvSpPr/>
            <p:nvPr/>
          </p:nvSpPr>
          <p:spPr>
            <a:xfrm>
              <a:off x="3097581" y="5576935"/>
              <a:ext cx="452673" cy="452673"/>
            </a:xfrm>
            <a:prstGeom prst="rect">
              <a:avLst/>
            </a:prstGeom>
            <a:solidFill>
              <a:srgbClr val="F1B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034DC-C023-0446-94F9-87C5EE92F9A9}"/>
                </a:ext>
              </a:extLst>
            </p:cNvPr>
            <p:cNvSpPr/>
            <p:nvPr/>
          </p:nvSpPr>
          <p:spPr>
            <a:xfrm>
              <a:off x="3761071" y="5576935"/>
              <a:ext cx="452673" cy="452673"/>
            </a:xfrm>
            <a:prstGeom prst="rect">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7924F7-CA11-584C-B3FD-CED525BF2694}"/>
                </a:ext>
              </a:extLst>
            </p:cNvPr>
            <p:cNvSpPr/>
            <p:nvPr/>
          </p:nvSpPr>
          <p:spPr>
            <a:xfrm>
              <a:off x="4424561" y="5576935"/>
              <a:ext cx="452673" cy="452673"/>
            </a:xfrm>
            <a:prstGeom prst="rect">
              <a:avLst/>
            </a:prstGeom>
            <a:solidFill>
              <a:srgbClr val="5426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45127C-9B03-694C-8E33-C1B9CD5BF5B8}"/>
                </a:ext>
              </a:extLst>
            </p:cNvPr>
            <p:cNvSpPr/>
            <p:nvPr/>
          </p:nvSpPr>
          <p:spPr>
            <a:xfrm>
              <a:off x="5088048" y="5576935"/>
              <a:ext cx="452673" cy="452673"/>
            </a:xfrm>
            <a:prstGeom prst="rect">
              <a:avLst/>
            </a:prstGeom>
            <a:solidFill>
              <a:srgbClr val="BEBE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069189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no 1st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Tx/>
              <a:buNone/>
              <a:defRPr/>
            </a:lvl1pPr>
            <a:lvl2pPr marL="179388" indent="-182880">
              <a:buClr>
                <a:schemeClr val="tx2"/>
              </a:buClr>
              <a:tabLst/>
              <a:defRPr/>
            </a:lvl2pPr>
            <a:lvl3pPr marL="365760" indent="-180975">
              <a:tabLst/>
              <a:defRPr/>
            </a:lvl3pPr>
            <a:lvl4pPr marL="576263" indent="-180975">
              <a:tabLst/>
              <a:defRPr/>
            </a:lvl4pPr>
            <a:lvl5pPr marL="746125" indent="-179388">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3F021D11-5260-FE48-AF0E-7B4135254FAD}"/>
              </a:ext>
            </a:extLst>
          </p:cNvPr>
          <p:cNvGrpSpPr/>
          <p:nvPr/>
        </p:nvGrpSpPr>
        <p:grpSpPr>
          <a:xfrm>
            <a:off x="0" y="7079811"/>
            <a:ext cx="5097100" cy="452673"/>
            <a:chOff x="443621" y="5576935"/>
            <a:chExt cx="5097100" cy="452673"/>
          </a:xfrm>
        </p:grpSpPr>
        <p:sp>
          <p:nvSpPr>
            <p:cNvPr id="5" name="Rectangle 4">
              <a:extLst>
                <a:ext uri="{FF2B5EF4-FFF2-40B4-BE49-F238E27FC236}">
                  <a16:creationId xmlns:a16="http://schemas.microsoft.com/office/drawing/2014/main" id="{E8A28D4E-9A9A-1B42-A0B5-5602B2F65E02}"/>
                </a:ext>
              </a:extLst>
            </p:cNvPr>
            <p:cNvSpPr/>
            <p:nvPr/>
          </p:nvSpPr>
          <p:spPr>
            <a:xfrm>
              <a:off x="443621" y="5576935"/>
              <a:ext cx="452673" cy="452673"/>
            </a:xfrm>
            <a:prstGeom prst="rect">
              <a:avLst/>
            </a:prstGeom>
            <a:solidFill>
              <a:srgbClr val="E97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E7C850-7EC6-7445-B2B9-87B1F058CC9B}"/>
                </a:ext>
              </a:extLst>
            </p:cNvPr>
            <p:cNvSpPr/>
            <p:nvPr/>
          </p:nvSpPr>
          <p:spPr>
            <a:xfrm>
              <a:off x="1107111" y="5576935"/>
              <a:ext cx="452673" cy="452673"/>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25A171-2712-0B45-8888-03D4AEB1EBE2}"/>
                </a:ext>
              </a:extLst>
            </p:cNvPr>
            <p:cNvSpPr/>
            <p:nvPr/>
          </p:nvSpPr>
          <p:spPr>
            <a:xfrm>
              <a:off x="1770601" y="5576935"/>
              <a:ext cx="452673" cy="452673"/>
            </a:xfrm>
            <a:prstGeom prst="rect">
              <a:avLst/>
            </a:prstGeom>
            <a:solidFill>
              <a:srgbClr val="007B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DD19B8-4402-2842-886F-2C73A4F0970C}"/>
                </a:ext>
              </a:extLst>
            </p:cNvPr>
            <p:cNvSpPr/>
            <p:nvPr/>
          </p:nvSpPr>
          <p:spPr>
            <a:xfrm>
              <a:off x="2434091" y="5576935"/>
              <a:ext cx="452673" cy="452673"/>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39A53F5-2A56-4942-AFA7-2D74699BBBFE}"/>
                </a:ext>
              </a:extLst>
            </p:cNvPr>
            <p:cNvSpPr/>
            <p:nvPr/>
          </p:nvSpPr>
          <p:spPr>
            <a:xfrm>
              <a:off x="3097581" y="5576935"/>
              <a:ext cx="452673" cy="452673"/>
            </a:xfrm>
            <a:prstGeom prst="rect">
              <a:avLst/>
            </a:prstGeom>
            <a:solidFill>
              <a:srgbClr val="F1B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D034DC-C023-0446-94F9-87C5EE92F9A9}"/>
                </a:ext>
              </a:extLst>
            </p:cNvPr>
            <p:cNvSpPr/>
            <p:nvPr/>
          </p:nvSpPr>
          <p:spPr>
            <a:xfrm>
              <a:off x="3761071" y="5576935"/>
              <a:ext cx="452673" cy="452673"/>
            </a:xfrm>
            <a:prstGeom prst="rect">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7924F7-CA11-584C-B3FD-CED525BF2694}"/>
                </a:ext>
              </a:extLst>
            </p:cNvPr>
            <p:cNvSpPr/>
            <p:nvPr/>
          </p:nvSpPr>
          <p:spPr>
            <a:xfrm>
              <a:off x="4424561" y="5576935"/>
              <a:ext cx="452673" cy="452673"/>
            </a:xfrm>
            <a:prstGeom prst="rect">
              <a:avLst/>
            </a:prstGeom>
            <a:solidFill>
              <a:srgbClr val="5426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45127C-9B03-694C-8E33-C1B9CD5BF5B8}"/>
                </a:ext>
              </a:extLst>
            </p:cNvPr>
            <p:cNvSpPr/>
            <p:nvPr/>
          </p:nvSpPr>
          <p:spPr>
            <a:xfrm>
              <a:off x="5088048" y="5576935"/>
              <a:ext cx="452673" cy="452673"/>
            </a:xfrm>
            <a:prstGeom prst="rect">
              <a:avLst/>
            </a:prstGeom>
            <a:solidFill>
              <a:srgbClr val="BEBE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715834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image" Target="../media/image12.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2.jp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BC9A7A-C81B-1049-9660-884297EEFFE6}"/>
              </a:ext>
            </a:extLst>
          </p:cNvPr>
          <p:cNvPicPr>
            <a:picLocks noChangeAspect="1"/>
          </p:cNvPicPr>
          <p:nvPr/>
        </p:nvPicPr>
        <p:blipFill>
          <a:blip r:embed="rId15"/>
          <a:stretch>
            <a:fillRect/>
          </a:stretch>
        </p:blipFill>
        <p:spPr>
          <a:xfrm>
            <a:off x="0" y="0"/>
            <a:ext cx="9144000" cy="901700"/>
          </a:xfrm>
          <a:prstGeom prst="rect">
            <a:avLst/>
          </a:prstGeom>
        </p:spPr>
      </p:pic>
      <p:sp>
        <p:nvSpPr>
          <p:cNvPr id="2" name="Title Placeholder 1"/>
          <p:cNvSpPr>
            <a:spLocks noGrp="1"/>
          </p:cNvSpPr>
          <p:nvPr>
            <p:ph type="title"/>
          </p:nvPr>
        </p:nvSpPr>
        <p:spPr>
          <a:xfrm>
            <a:off x="457200" y="0"/>
            <a:ext cx="8229600" cy="914400"/>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457200" y="1188064"/>
            <a:ext cx="8229600" cy="52852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60E14293-8CE9-8F4F-8475-7733AF8F8A70}"/>
              </a:ext>
            </a:extLst>
          </p:cNvPr>
          <p:cNvPicPr>
            <a:picLocks noChangeAspect="1"/>
          </p:cNvPicPr>
          <p:nvPr/>
        </p:nvPicPr>
        <p:blipFill>
          <a:blip r:embed="rId16"/>
          <a:stretch>
            <a:fillRect/>
          </a:stretch>
        </p:blipFill>
        <p:spPr>
          <a:xfrm>
            <a:off x="7317684" y="6280464"/>
            <a:ext cx="1600200" cy="355600"/>
          </a:xfrm>
          <a:prstGeom prst="rect">
            <a:avLst/>
          </a:prstGeom>
        </p:spPr>
      </p:pic>
    </p:spTree>
    <p:extLst>
      <p:ext uri="{BB962C8B-B14F-4D97-AF65-F5344CB8AC3E}">
        <p14:creationId xmlns:p14="http://schemas.microsoft.com/office/powerpoint/2010/main" val="2298141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hf sldNum="0" hdr="0" dt="0"/>
  <p:txStyles>
    <p:titleStyle>
      <a:lvl1pPr algn="l" defTabSz="457200" rtl="0" eaLnBrk="1" latinLnBrk="0" hangingPunct="1">
        <a:lnSpc>
          <a:spcPts val="3100"/>
        </a:lnSpc>
        <a:spcBef>
          <a:spcPct val="0"/>
        </a:spcBef>
        <a:buNone/>
        <a:defRPr sz="2600" b="1" i="0" kern="1200" cap="none" spc="0" baseline="0">
          <a:solidFill>
            <a:schemeClr val="bg1"/>
          </a:solidFill>
          <a:latin typeface="Bahnschrift" panose="020B0502040204020203" pitchFamily="34" charset="0"/>
          <a:ea typeface="+mj-ea"/>
          <a:cs typeface="Arial" panose="020B0604020202020204" pitchFamily="34" charset="0"/>
        </a:defRPr>
      </a:lvl1pPr>
    </p:titleStyle>
    <p:bodyStyle>
      <a:lvl1pPr marL="182880" indent="-182880" algn="l" defTabSz="457200" rtl="0" eaLnBrk="1" latinLnBrk="0" hangingPunct="1">
        <a:lnSpc>
          <a:spcPts val="2800"/>
        </a:lnSpc>
        <a:spcBef>
          <a:spcPts val="300"/>
        </a:spcBef>
        <a:spcAft>
          <a:spcPts val="300"/>
        </a:spcAft>
        <a:buFont typeface="Arial"/>
        <a:buChar char="•"/>
        <a:tabLst/>
        <a:defRPr sz="2200" b="1" kern="1200" spc="0" baseline="0">
          <a:solidFill>
            <a:schemeClr val="tx2"/>
          </a:solidFill>
          <a:latin typeface="Bahnschrift" panose="020B0502040204020203" pitchFamily="34" charset="0"/>
          <a:ea typeface="+mn-ea"/>
          <a:cs typeface="Arial"/>
        </a:defRPr>
      </a:lvl1pPr>
      <a:lvl2pPr marL="365760" indent="-182880" algn="l" defTabSz="457200" rtl="0" eaLnBrk="1" latinLnBrk="0" hangingPunct="1">
        <a:lnSpc>
          <a:spcPts val="2800"/>
        </a:lnSpc>
        <a:spcBef>
          <a:spcPts val="300"/>
        </a:spcBef>
        <a:spcAft>
          <a:spcPts val="600"/>
        </a:spcAft>
        <a:buClr>
          <a:schemeClr val="tx1"/>
        </a:buClr>
        <a:buFont typeface="Arial" panose="020B0604020202020204" pitchFamily="34" charset="0"/>
        <a:buChar char="•"/>
        <a:tabLst/>
        <a:defRPr sz="2200" kern="1200" spc="0" baseline="0">
          <a:solidFill>
            <a:schemeClr val="tx1"/>
          </a:solidFill>
          <a:latin typeface="Bahnschrift" panose="020B0502040204020203" pitchFamily="34" charset="0"/>
          <a:ea typeface="+mn-ea"/>
          <a:cs typeface="Arial"/>
        </a:defRPr>
      </a:lvl2pPr>
      <a:lvl3pPr marL="548640" indent="-182880" algn="l" defTabSz="457200" rtl="0" eaLnBrk="1" latinLnBrk="0" hangingPunct="1">
        <a:lnSpc>
          <a:spcPts val="2800"/>
        </a:lnSpc>
        <a:spcBef>
          <a:spcPts val="0"/>
        </a:spcBef>
        <a:spcAft>
          <a:spcPts val="600"/>
        </a:spcAft>
        <a:buFont typeface="Arial"/>
        <a:buChar char="•"/>
        <a:defRPr sz="2200" kern="1200" spc="0" baseline="0">
          <a:solidFill>
            <a:schemeClr val="tx1"/>
          </a:solidFill>
          <a:latin typeface="Bahnschrift" panose="020B0502040204020203" pitchFamily="34" charset="0"/>
          <a:ea typeface="+mn-ea"/>
          <a:cs typeface="Arial"/>
        </a:defRPr>
      </a:lvl3pPr>
      <a:lvl4pPr marL="731520" indent="-182880" algn="l" defTabSz="457200" rtl="0" eaLnBrk="1" latinLnBrk="0" hangingPunct="1">
        <a:spcBef>
          <a:spcPts val="0"/>
        </a:spcBef>
        <a:spcAft>
          <a:spcPts val="600"/>
        </a:spcAft>
        <a:buFont typeface=".AppleSystemUIFont"/>
        <a:buChar char="–"/>
        <a:tabLst/>
        <a:defRPr sz="1800" kern="1200" spc="0" baseline="0">
          <a:solidFill>
            <a:schemeClr val="tx1"/>
          </a:solidFill>
          <a:latin typeface="Bahnschrift" panose="020B0502040204020203" pitchFamily="34" charset="0"/>
          <a:ea typeface="+mn-ea"/>
          <a:cs typeface="Arial"/>
        </a:defRPr>
      </a:lvl4pPr>
      <a:lvl5pPr marL="914400" indent="-182880" algn="l" defTabSz="457200" rtl="0" eaLnBrk="1" latinLnBrk="0" hangingPunct="1">
        <a:spcBef>
          <a:spcPts val="0"/>
        </a:spcBef>
        <a:spcAft>
          <a:spcPts val="600"/>
        </a:spcAft>
        <a:buFont typeface="Arial"/>
        <a:buChar char="»"/>
        <a:tabLst/>
        <a:defRPr sz="1800" kern="1200" spc="0" baseline="0">
          <a:solidFill>
            <a:schemeClr val="tx1"/>
          </a:solidFill>
          <a:latin typeface="Bahnschrift" panose="020B0502040204020203"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6BCBC4-C24A-A94A-AD78-B1FC5774AF70}"/>
              </a:ext>
            </a:extLst>
          </p:cNvPr>
          <p:cNvPicPr>
            <a:picLocks noChangeAspect="1"/>
          </p:cNvPicPr>
          <p:nvPr/>
        </p:nvPicPr>
        <p:blipFill>
          <a:blip r:embed="rId16"/>
          <a:stretch>
            <a:fillRect/>
          </a:stretch>
        </p:blipFill>
        <p:spPr>
          <a:xfrm>
            <a:off x="0" y="0"/>
            <a:ext cx="9144000" cy="901700"/>
          </a:xfrm>
          <a:prstGeom prst="rect">
            <a:avLst/>
          </a:prstGeom>
        </p:spPr>
      </p:pic>
      <p:sp>
        <p:nvSpPr>
          <p:cNvPr id="2" name="Title Placeholder 1"/>
          <p:cNvSpPr>
            <a:spLocks noGrp="1"/>
          </p:cNvSpPr>
          <p:nvPr>
            <p:ph type="title"/>
          </p:nvPr>
        </p:nvSpPr>
        <p:spPr>
          <a:xfrm>
            <a:off x="457200" y="0"/>
            <a:ext cx="8229600" cy="914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061064"/>
            <a:ext cx="8229600" cy="5575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0E14293-8CE9-8F4F-8475-7733AF8F8A70}"/>
              </a:ext>
            </a:extLst>
          </p:cNvPr>
          <p:cNvPicPr>
            <a:picLocks noChangeAspect="1"/>
          </p:cNvPicPr>
          <p:nvPr/>
        </p:nvPicPr>
        <p:blipFill>
          <a:blip r:embed="rId17"/>
          <a:stretch>
            <a:fillRect/>
          </a:stretch>
        </p:blipFill>
        <p:spPr>
          <a:xfrm>
            <a:off x="7317684" y="6280464"/>
            <a:ext cx="1600200" cy="355600"/>
          </a:xfrm>
          <a:prstGeom prst="rect">
            <a:avLst/>
          </a:prstGeom>
        </p:spPr>
      </p:pic>
    </p:spTree>
    <p:extLst>
      <p:ext uri="{BB962C8B-B14F-4D97-AF65-F5344CB8AC3E}">
        <p14:creationId xmlns:p14="http://schemas.microsoft.com/office/powerpoint/2010/main" val="245989979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hf sldNum="0" hdr="0" dt="0"/>
  <p:txStyles>
    <p:title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p:titleStyle>
    <p:bodyStyle>
      <a:lvl1pPr marL="182880" indent="-182880" algn="l" defTabSz="457200" rtl="0" eaLnBrk="1" latinLnBrk="0" hangingPunct="1">
        <a:lnSpc>
          <a:spcPts val="2800"/>
        </a:lnSpc>
        <a:spcBef>
          <a:spcPts val="300"/>
        </a:spcBef>
        <a:spcAft>
          <a:spcPts val="300"/>
        </a:spcAft>
        <a:buFont typeface="Arial"/>
        <a:buChar char="•"/>
        <a:tabLst/>
        <a:defRPr sz="2200" b="1" kern="1200" spc="0" baseline="0">
          <a:solidFill>
            <a:schemeClr val="tx2"/>
          </a:solidFill>
          <a:latin typeface="Arial"/>
          <a:ea typeface="+mn-ea"/>
          <a:cs typeface="Arial"/>
        </a:defRPr>
      </a:lvl1pPr>
      <a:lvl2pPr marL="365760" indent="-182880" algn="l" defTabSz="457200" rtl="0" eaLnBrk="1" latinLnBrk="0" hangingPunct="1">
        <a:lnSpc>
          <a:spcPts val="2800"/>
        </a:lnSpc>
        <a:spcBef>
          <a:spcPts val="300"/>
        </a:spcBef>
        <a:spcAft>
          <a:spcPts val="600"/>
        </a:spcAft>
        <a:buClr>
          <a:schemeClr val="tx1"/>
        </a:buClr>
        <a:buFont typeface="Arial" panose="020B0604020202020204" pitchFamily="34" charset="0"/>
        <a:buChar char="•"/>
        <a:tabLst/>
        <a:defRPr sz="2200" kern="1200" spc="0" baseline="0">
          <a:solidFill>
            <a:schemeClr val="tx1"/>
          </a:solidFill>
          <a:latin typeface="Arial"/>
          <a:ea typeface="+mn-ea"/>
          <a:cs typeface="Arial"/>
        </a:defRPr>
      </a:lvl2pPr>
      <a:lvl3pPr marL="548640" indent="-182880" algn="l" defTabSz="457200" rtl="0" eaLnBrk="1" latinLnBrk="0" hangingPunct="1">
        <a:lnSpc>
          <a:spcPts val="2800"/>
        </a:lnSpc>
        <a:spcBef>
          <a:spcPts val="0"/>
        </a:spcBef>
        <a:spcAft>
          <a:spcPts val="600"/>
        </a:spcAft>
        <a:buFont typeface="Arial"/>
        <a:buChar char="•"/>
        <a:defRPr sz="2200" kern="1200" spc="0" baseline="0">
          <a:solidFill>
            <a:schemeClr val="tx1"/>
          </a:solidFill>
          <a:latin typeface="Arial"/>
          <a:ea typeface="+mn-ea"/>
          <a:cs typeface="Arial"/>
        </a:defRPr>
      </a:lvl3pPr>
      <a:lvl4pPr marL="731520" indent="-182880" algn="l" defTabSz="457200" rtl="0" eaLnBrk="1" latinLnBrk="0" hangingPunct="1">
        <a:spcBef>
          <a:spcPts val="0"/>
        </a:spcBef>
        <a:spcAft>
          <a:spcPts val="600"/>
        </a:spcAft>
        <a:buFont typeface=".AppleSystemUIFont"/>
        <a:buChar char="–"/>
        <a:tabLst/>
        <a:defRPr sz="1800" kern="1200" spc="0" baseline="0">
          <a:solidFill>
            <a:schemeClr val="tx1"/>
          </a:solidFill>
          <a:latin typeface="Arial"/>
          <a:ea typeface="+mn-ea"/>
          <a:cs typeface="Arial"/>
        </a:defRPr>
      </a:lvl4pPr>
      <a:lvl5pPr marL="914400" indent="-182880" algn="l" defTabSz="457200" rtl="0" eaLnBrk="1" latinLnBrk="0" hangingPunct="1">
        <a:spcBef>
          <a:spcPts val="0"/>
        </a:spcBef>
        <a:spcAft>
          <a:spcPts val="600"/>
        </a:spcAft>
        <a:buFont typeface="Arial"/>
        <a:buChar char="»"/>
        <a:tabLst/>
        <a:defRPr sz="1800" kern="1200" spc="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6BCBC4-C24A-A94A-AD78-B1FC5774AF70}"/>
              </a:ext>
            </a:extLst>
          </p:cNvPr>
          <p:cNvPicPr>
            <a:picLocks noChangeAspect="1"/>
          </p:cNvPicPr>
          <p:nvPr/>
        </p:nvPicPr>
        <p:blipFill>
          <a:blip r:embed="rId16"/>
          <a:stretch>
            <a:fillRect/>
          </a:stretch>
        </p:blipFill>
        <p:spPr>
          <a:xfrm>
            <a:off x="0" y="0"/>
            <a:ext cx="9144000" cy="901700"/>
          </a:xfrm>
          <a:prstGeom prst="rect">
            <a:avLst/>
          </a:prstGeom>
        </p:spPr>
      </p:pic>
      <p:sp>
        <p:nvSpPr>
          <p:cNvPr id="2" name="Title Placeholder 1"/>
          <p:cNvSpPr>
            <a:spLocks noGrp="1"/>
          </p:cNvSpPr>
          <p:nvPr>
            <p:ph type="title"/>
          </p:nvPr>
        </p:nvSpPr>
        <p:spPr>
          <a:xfrm>
            <a:off x="457200" y="0"/>
            <a:ext cx="8229600" cy="914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061064"/>
            <a:ext cx="8229600" cy="5575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0E14293-8CE9-8F4F-8475-7733AF8F8A70}"/>
              </a:ext>
            </a:extLst>
          </p:cNvPr>
          <p:cNvPicPr>
            <a:picLocks noChangeAspect="1"/>
          </p:cNvPicPr>
          <p:nvPr/>
        </p:nvPicPr>
        <p:blipFill>
          <a:blip r:embed="rId17"/>
          <a:stretch>
            <a:fillRect/>
          </a:stretch>
        </p:blipFill>
        <p:spPr>
          <a:xfrm>
            <a:off x="7317684" y="6280464"/>
            <a:ext cx="1600200" cy="355600"/>
          </a:xfrm>
          <a:prstGeom prst="rect">
            <a:avLst/>
          </a:prstGeom>
        </p:spPr>
      </p:pic>
    </p:spTree>
    <p:extLst>
      <p:ext uri="{BB962C8B-B14F-4D97-AF65-F5344CB8AC3E}">
        <p14:creationId xmlns:p14="http://schemas.microsoft.com/office/powerpoint/2010/main" val="9257042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hf sldNum="0" hdr="0" dt="0"/>
  <p:txStyles>
    <p:title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p:titleStyle>
    <p:bodyStyle>
      <a:lvl1pPr marL="182880" indent="-182880" algn="l" defTabSz="457200" rtl="0" eaLnBrk="1" latinLnBrk="0" hangingPunct="1">
        <a:lnSpc>
          <a:spcPts val="2800"/>
        </a:lnSpc>
        <a:spcBef>
          <a:spcPts val="300"/>
        </a:spcBef>
        <a:spcAft>
          <a:spcPts val="300"/>
        </a:spcAft>
        <a:buFont typeface="Arial"/>
        <a:buChar char="•"/>
        <a:tabLst/>
        <a:defRPr sz="2200" b="1" kern="1200" spc="0" baseline="0">
          <a:solidFill>
            <a:schemeClr val="tx2"/>
          </a:solidFill>
          <a:latin typeface="Arial"/>
          <a:ea typeface="+mn-ea"/>
          <a:cs typeface="Arial"/>
        </a:defRPr>
      </a:lvl1pPr>
      <a:lvl2pPr marL="365760" indent="-182880" algn="l" defTabSz="457200" rtl="0" eaLnBrk="1" latinLnBrk="0" hangingPunct="1">
        <a:lnSpc>
          <a:spcPts val="2800"/>
        </a:lnSpc>
        <a:spcBef>
          <a:spcPts val="300"/>
        </a:spcBef>
        <a:spcAft>
          <a:spcPts val="600"/>
        </a:spcAft>
        <a:buClr>
          <a:schemeClr val="tx1"/>
        </a:buClr>
        <a:buFont typeface="Arial" panose="020B0604020202020204" pitchFamily="34" charset="0"/>
        <a:buChar char="•"/>
        <a:tabLst/>
        <a:defRPr sz="2200" kern="1200" spc="0" baseline="0">
          <a:solidFill>
            <a:schemeClr val="tx1"/>
          </a:solidFill>
          <a:latin typeface="Arial"/>
          <a:ea typeface="+mn-ea"/>
          <a:cs typeface="Arial"/>
        </a:defRPr>
      </a:lvl2pPr>
      <a:lvl3pPr marL="548640" indent="-182880" algn="l" defTabSz="457200" rtl="0" eaLnBrk="1" latinLnBrk="0" hangingPunct="1">
        <a:lnSpc>
          <a:spcPts val="2800"/>
        </a:lnSpc>
        <a:spcBef>
          <a:spcPts val="0"/>
        </a:spcBef>
        <a:spcAft>
          <a:spcPts val="600"/>
        </a:spcAft>
        <a:buFont typeface="Arial"/>
        <a:buChar char="•"/>
        <a:defRPr sz="2200" kern="1200" spc="0" baseline="0">
          <a:solidFill>
            <a:schemeClr val="tx1"/>
          </a:solidFill>
          <a:latin typeface="Arial"/>
          <a:ea typeface="+mn-ea"/>
          <a:cs typeface="Arial"/>
        </a:defRPr>
      </a:lvl3pPr>
      <a:lvl4pPr marL="731520" indent="-182880" algn="l" defTabSz="457200" rtl="0" eaLnBrk="1" latinLnBrk="0" hangingPunct="1">
        <a:spcBef>
          <a:spcPts val="0"/>
        </a:spcBef>
        <a:spcAft>
          <a:spcPts val="600"/>
        </a:spcAft>
        <a:buFont typeface=".AppleSystemUIFont"/>
        <a:buChar char="–"/>
        <a:tabLst/>
        <a:defRPr sz="1800" kern="1200" spc="0" baseline="0">
          <a:solidFill>
            <a:schemeClr val="tx1"/>
          </a:solidFill>
          <a:latin typeface="Arial"/>
          <a:ea typeface="+mn-ea"/>
          <a:cs typeface="Arial"/>
        </a:defRPr>
      </a:lvl4pPr>
      <a:lvl5pPr marL="914400" indent="-182880" algn="l" defTabSz="457200" rtl="0" eaLnBrk="1" latinLnBrk="0" hangingPunct="1">
        <a:spcBef>
          <a:spcPts val="0"/>
        </a:spcBef>
        <a:spcAft>
          <a:spcPts val="600"/>
        </a:spcAft>
        <a:buFont typeface="Arial"/>
        <a:buChar char="»"/>
        <a:tabLst/>
        <a:defRPr sz="1800" kern="1200" spc="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image" Target="../media/image30.PNG"/><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5" Type="http://schemas.openxmlformats.org/officeDocument/2006/relationships/image" Target="../media/image24.png"/><Relationship Id="rId4"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6.png"/><Relationship Id="rId5" Type="http://schemas.openxmlformats.org/officeDocument/2006/relationships/slide" Target="slide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5" Type="http://schemas.openxmlformats.org/officeDocument/2006/relationships/image" Target="../media/image24.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4.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70CCCB-95F8-4A93-9F74-9A1B5A41DE02}"/>
              </a:ext>
            </a:extLst>
          </p:cNvPr>
          <p:cNvSpPr>
            <a:spLocks noGrp="1"/>
          </p:cNvSpPr>
          <p:nvPr>
            <p:ph type="ctrTitle"/>
          </p:nvPr>
        </p:nvSpPr>
        <p:spPr/>
        <p:txBody>
          <a:bodyPr/>
          <a:lstStyle/>
          <a:p>
            <a:r>
              <a:rPr lang="en-US" sz="4800" dirty="0">
                <a:effectLst>
                  <a:outerShdw blurRad="38100" dist="38100" dir="2700000" algn="tl">
                    <a:srgbClr val="000000">
                      <a:alpha val="43137"/>
                    </a:srgbClr>
                  </a:outerShdw>
                </a:effectLst>
                <a:latin typeface="Bahnschrift" panose="020B0502040204020203" pitchFamily="34" charset="0"/>
              </a:rPr>
              <a:t>Work in </a:t>
            </a:r>
            <a:r>
              <a:rPr lang="en-US" sz="4800" dirty="0" err="1">
                <a:effectLst>
                  <a:outerShdw blurRad="38100" dist="38100" dir="2700000" algn="tl">
                    <a:srgbClr val="000000">
                      <a:alpha val="43137"/>
                    </a:srgbClr>
                  </a:outerShdw>
                </a:effectLst>
                <a:latin typeface="Bahnschrift" panose="020B0502040204020203" pitchFamily="34" charset="0"/>
              </a:rPr>
              <a:t>texas</a:t>
            </a:r>
            <a:endParaRPr lang="en-US" sz="4800" dirty="0">
              <a:effectLst>
                <a:outerShdw blurRad="38100" dist="38100" dir="2700000" algn="tl">
                  <a:srgbClr val="000000">
                    <a:alpha val="43137"/>
                  </a:srgbClr>
                </a:outerShdw>
              </a:effectLst>
              <a:latin typeface="Bahnschrift" panose="020B0502040204020203" pitchFamily="34" charset="0"/>
            </a:endParaRPr>
          </a:p>
        </p:txBody>
      </p:sp>
      <p:sp>
        <p:nvSpPr>
          <p:cNvPr id="5" name="Subtitle 4">
            <a:extLst>
              <a:ext uri="{FF2B5EF4-FFF2-40B4-BE49-F238E27FC236}">
                <a16:creationId xmlns:a16="http://schemas.microsoft.com/office/drawing/2014/main" id="{3BE098EB-0D5E-4769-BC5F-AE1A39586310}"/>
              </a:ext>
            </a:extLst>
          </p:cNvPr>
          <p:cNvSpPr>
            <a:spLocks noGrp="1"/>
          </p:cNvSpPr>
          <p:nvPr>
            <p:ph type="subTitle" idx="1"/>
          </p:nvPr>
        </p:nvSpPr>
        <p:spPr/>
        <p:txBody>
          <a:bodyPr/>
          <a:lstStyle/>
          <a:p>
            <a:r>
              <a:rPr lang="en-US" dirty="0">
                <a:effectLst>
                  <a:outerShdw blurRad="38100" dist="38100" dir="2700000" algn="tl">
                    <a:srgbClr val="000000">
                      <a:alpha val="43137"/>
                    </a:srgbClr>
                  </a:outerShdw>
                </a:effectLst>
                <a:latin typeface="Bahnschrift" panose="020B0502040204020203" pitchFamily="34" charset="0"/>
              </a:rPr>
              <a:t>How to navigate wit</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24154435"/>
      </p:ext>
    </p:extLst>
  </p:cSld>
  <p:clrMapOvr>
    <a:masterClrMapping/>
  </p:clrMapOvr>
  <mc:AlternateContent xmlns:mc="http://schemas.openxmlformats.org/markup-compatibility/2006" xmlns:p14="http://schemas.microsoft.com/office/powerpoint/2010/main">
    <mc:Choice Requires="p14">
      <p:transition p14:dur="250" advTm="12328">
        <p:dissolve/>
      </p:transition>
    </mc:Choice>
    <mc:Fallback xmlns="">
      <p:transition advTm="12328">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2F1F9BB-3391-4103-A779-DC25C3091740}"/>
              </a:ext>
            </a:extLst>
          </p:cNvPr>
          <p:cNvSpPr/>
          <p:nvPr/>
        </p:nvSpPr>
        <p:spPr>
          <a:xfrm>
            <a:off x="610826" y="2223083"/>
            <a:ext cx="6370742" cy="275158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A50A9C7-5399-43E8-8A78-B0A9825D8546}"/>
              </a:ext>
            </a:extLst>
          </p:cNvPr>
          <p:cNvSpPr txBox="1">
            <a:spLocks/>
          </p:cNvSpPr>
          <p:nvPr/>
        </p:nvSpPr>
        <p:spPr>
          <a:xfrm>
            <a:off x="768494" y="1"/>
            <a:ext cx="7876742" cy="1011382"/>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4400" dirty="0">
                <a:effectLst>
                  <a:outerShdw blurRad="38100" dist="38100" dir="2700000" algn="tl">
                    <a:srgbClr val="000000">
                      <a:alpha val="43137"/>
                    </a:srgbClr>
                  </a:outerShdw>
                </a:effectLst>
                <a:latin typeface="Bahnschrift" panose="020B0502040204020203" pitchFamily="34" charset="0"/>
              </a:rPr>
              <a:t>Create a Job Order</a:t>
            </a:r>
          </a:p>
        </p:txBody>
      </p:sp>
      <p:sp>
        <p:nvSpPr>
          <p:cNvPr id="15" name="TextBox 14">
            <a:extLst>
              <a:ext uri="{FF2B5EF4-FFF2-40B4-BE49-F238E27FC236}">
                <a16:creationId xmlns:a16="http://schemas.microsoft.com/office/drawing/2014/main" id="{56C5C28E-E081-40B0-AB55-594C482CB8B2}"/>
              </a:ext>
            </a:extLst>
          </p:cNvPr>
          <p:cNvSpPr txBox="1"/>
          <p:nvPr/>
        </p:nvSpPr>
        <p:spPr>
          <a:xfrm>
            <a:off x="768493" y="2393591"/>
            <a:ext cx="6213075" cy="1015663"/>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14. Specify whether to upload the job order to external sites; provide any Other Information, then click Finish.</a:t>
            </a:r>
          </a:p>
        </p:txBody>
      </p:sp>
      <p:sp>
        <p:nvSpPr>
          <p:cNvPr id="10" name="TextBox 9">
            <a:extLst>
              <a:ext uri="{FF2B5EF4-FFF2-40B4-BE49-F238E27FC236}">
                <a16:creationId xmlns:a16="http://schemas.microsoft.com/office/drawing/2014/main" id="{13925B9E-7CB7-4767-B64B-B7A6897097E8}"/>
              </a:ext>
            </a:extLst>
          </p:cNvPr>
          <p:cNvSpPr txBox="1"/>
          <p:nvPr/>
        </p:nvSpPr>
        <p:spPr>
          <a:xfrm>
            <a:off x="768493" y="4248777"/>
            <a:ext cx="7391832" cy="400110"/>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15. Review the job order details and edit if necessary.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6339700"/>
      </p:ext>
    </p:extLst>
  </p:cSld>
  <p:clrMapOvr>
    <a:masterClrMapping/>
  </p:clrMapOvr>
  <mc:AlternateContent xmlns:mc="http://schemas.openxmlformats.org/markup-compatibility/2006" xmlns:p14="http://schemas.microsoft.com/office/powerpoint/2010/main">
    <mc:Choice Requires="p14">
      <p:transition p14:dur="250" advTm="25915">
        <p:dissolve/>
      </p:transition>
    </mc:Choice>
    <mc:Fallback xmlns="">
      <p:transition advTm="25915">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BCD761-5D34-4635-A612-D13534B31EC6}"/>
              </a:ext>
            </a:extLst>
          </p:cNvPr>
          <p:cNvSpPr>
            <a:spLocks noGrp="1"/>
          </p:cNvSpPr>
          <p:nvPr>
            <p:ph type="title"/>
          </p:nvPr>
        </p:nvSpPr>
        <p:spPr/>
        <p:txBody>
          <a:bodyPr/>
          <a:lstStyle/>
          <a:p>
            <a:pPr algn="ctr">
              <a:lnSpc>
                <a:spcPct val="100000"/>
              </a:lnSpc>
            </a:pPr>
            <a:r>
              <a:rPr lang="en-US" sz="2800" dirty="0">
                <a:effectLst>
                  <a:outerShdw blurRad="38100" dist="38100" dir="2700000" algn="tl">
                    <a:srgbClr val="000000">
                      <a:alpha val="43137"/>
                    </a:srgbClr>
                  </a:outerShdw>
                </a:effectLst>
                <a:latin typeface="Bahnschrift" panose="020B0502040204020203" pitchFamily="34" charset="0"/>
              </a:rPr>
              <a:t>Change or copy a job order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3119234"/>
      </p:ext>
    </p:extLst>
  </p:cSld>
  <p:clrMapOvr>
    <a:masterClrMapping/>
  </p:clrMapOvr>
  <mc:AlternateContent xmlns:mc="http://schemas.openxmlformats.org/markup-compatibility/2006" xmlns:p14="http://schemas.microsoft.com/office/powerpoint/2010/main">
    <mc:Choice Requires="p14">
      <p:transition p14:dur="250" advTm="6792">
        <p:dissolve/>
      </p:transition>
    </mc:Choice>
    <mc:Fallback xmlns="">
      <p:transition advTm="6792">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CC1C48-34A6-435C-BE90-A7860D613476}"/>
              </a:ext>
            </a:extLst>
          </p:cNvPr>
          <p:cNvSpPr/>
          <p:nvPr/>
        </p:nvSpPr>
        <p:spPr>
          <a:xfrm>
            <a:off x="610826" y="1389148"/>
            <a:ext cx="7391832" cy="4348921"/>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A50A9C7-5399-43E8-8A78-B0A9825D8546}"/>
              </a:ext>
            </a:extLst>
          </p:cNvPr>
          <p:cNvSpPr txBox="1">
            <a:spLocks/>
          </p:cNvSpPr>
          <p:nvPr/>
        </p:nvSpPr>
        <p:spPr>
          <a:xfrm>
            <a:off x="633629" y="134407"/>
            <a:ext cx="7876742" cy="646331"/>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3600" dirty="0">
                <a:effectLst>
                  <a:outerShdw blurRad="38100" dist="38100" dir="2700000" algn="tl">
                    <a:srgbClr val="000000">
                      <a:alpha val="43137"/>
                    </a:srgbClr>
                  </a:outerShdw>
                </a:effectLst>
                <a:latin typeface="Bahnschrift" panose="020B0502040204020203" pitchFamily="34" charset="0"/>
              </a:rPr>
              <a:t>Change or Copy a Job Order</a:t>
            </a:r>
          </a:p>
        </p:txBody>
      </p:sp>
      <p:sp>
        <p:nvSpPr>
          <p:cNvPr id="15" name="TextBox 14">
            <a:extLst>
              <a:ext uri="{FF2B5EF4-FFF2-40B4-BE49-F238E27FC236}">
                <a16:creationId xmlns:a16="http://schemas.microsoft.com/office/drawing/2014/main" id="{56C5C28E-E081-40B0-AB55-594C482CB8B2}"/>
              </a:ext>
            </a:extLst>
          </p:cNvPr>
          <p:cNvSpPr txBox="1"/>
          <p:nvPr/>
        </p:nvSpPr>
        <p:spPr>
          <a:xfrm>
            <a:off x="876084" y="1451136"/>
            <a:ext cx="7391832"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Bahnschrift" panose="020B0502040204020203" pitchFamily="34" charset="0"/>
              </a:rPr>
              <a:t>1. From the Quick Menu, click Manage Jobs.</a:t>
            </a:r>
          </a:p>
        </p:txBody>
      </p:sp>
      <p:sp>
        <p:nvSpPr>
          <p:cNvPr id="16" name="TextBox 15">
            <a:extLst>
              <a:ext uri="{FF2B5EF4-FFF2-40B4-BE49-F238E27FC236}">
                <a16:creationId xmlns:a16="http://schemas.microsoft.com/office/drawing/2014/main" id="{C2E65DA9-53FF-466B-A7AF-258D7CF18682}"/>
              </a:ext>
            </a:extLst>
          </p:cNvPr>
          <p:cNvSpPr txBox="1"/>
          <p:nvPr/>
        </p:nvSpPr>
        <p:spPr>
          <a:xfrm>
            <a:off x="876084" y="2105712"/>
            <a:ext cx="7391832" cy="646331"/>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Bahnschrift" panose="020B0502040204020203" pitchFamily="34" charset="0"/>
              </a:rPr>
              <a:t>2. Job Orders tab &gt; Show Filter Criteria link &gt; Search for and Display the job order</a:t>
            </a:r>
          </a:p>
        </p:txBody>
      </p:sp>
      <p:sp>
        <p:nvSpPr>
          <p:cNvPr id="17" name="TextBox 16">
            <a:extLst>
              <a:ext uri="{FF2B5EF4-FFF2-40B4-BE49-F238E27FC236}">
                <a16:creationId xmlns:a16="http://schemas.microsoft.com/office/drawing/2014/main" id="{52C2516D-B65E-4E9E-807E-B2C4415349EA}"/>
              </a:ext>
            </a:extLst>
          </p:cNvPr>
          <p:cNvSpPr txBox="1"/>
          <p:nvPr/>
        </p:nvSpPr>
        <p:spPr>
          <a:xfrm>
            <a:off x="876084" y="3037287"/>
            <a:ext cx="5928869" cy="2585323"/>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Bahnschrift" panose="020B0502040204020203" pitchFamily="34" charset="0"/>
              </a:rPr>
              <a:t>3. To edit an Existing Job Order:</a:t>
            </a:r>
          </a:p>
          <a:p>
            <a:r>
              <a:rPr lang="en-US" dirty="0">
                <a:effectLst>
                  <a:outerShdw blurRad="38100" dist="38100" dir="2700000" algn="tl">
                    <a:srgbClr val="000000">
                      <a:alpha val="43137"/>
                    </a:srgbClr>
                  </a:outerShdw>
                </a:effectLst>
                <a:latin typeface="Bahnschrift" panose="020B0502040204020203" pitchFamily="34" charset="0"/>
              </a:rPr>
              <a:t>	a. Click the Edit link in the Action column of the Job 	Orders tab.</a:t>
            </a:r>
          </a:p>
          <a:p>
            <a:endParaRPr lang="en-US" dirty="0">
              <a:effectLst>
                <a:outerShdw blurRad="38100" dist="38100" dir="2700000" algn="tl">
                  <a:srgbClr val="000000">
                    <a:alpha val="43137"/>
                  </a:srgbClr>
                </a:outerShdw>
              </a:effectLst>
              <a:latin typeface="Bahnschrift" panose="020B0502040204020203" pitchFamily="34" charset="0"/>
            </a:endParaRPr>
          </a:p>
          <a:p>
            <a:r>
              <a:rPr lang="en-US" dirty="0">
                <a:effectLst>
                  <a:outerShdw blurRad="38100" dist="38100" dir="2700000" algn="tl">
                    <a:srgbClr val="000000">
                      <a:alpha val="43137"/>
                    </a:srgbClr>
                  </a:outerShdw>
                </a:effectLst>
                <a:latin typeface="Bahnschrift" panose="020B0502040204020203" pitchFamily="34" charset="0"/>
              </a:rPr>
              <a:t>	b. For each section you wish to change, click the 		Edit link in that section, then click Save.</a:t>
            </a:r>
          </a:p>
          <a:p>
            <a:endParaRPr lang="en-US" dirty="0">
              <a:effectLst>
                <a:outerShdw blurRad="38100" dist="38100" dir="2700000" algn="tl">
                  <a:srgbClr val="000000">
                    <a:alpha val="43137"/>
                  </a:srgbClr>
                </a:outerShdw>
              </a:effectLst>
              <a:latin typeface="Bahnschrift" panose="020B0502040204020203" pitchFamily="34" charset="0"/>
            </a:endParaRPr>
          </a:p>
          <a:p>
            <a:r>
              <a:rPr lang="en-US" dirty="0">
                <a:effectLst>
                  <a:outerShdw blurRad="38100" dist="38100" dir="2700000" algn="tl">
                    <a:srgbClr val="000000">
                      <a:alpha val="43137"/>
                    </a:srgbClr>
                  </a:outerShdw>
                </a:effectLst>
                <a:latin typeface="Bahnschrift" panose="020B0502040204020203" pitchFamily="34" charset="0"/>
              </a:rPr>
              <a:t>	c. When all changes are complete for the job, click 	Return to Job Orders at the bottom of the page</a:t>
            </a:r>
            <a:endParaRPr lang="en-US" sz="1600" dirty="0">
              <a:effectLst>
                <a:outerShdw blurRad="38100" dist="38100" dir="2700000" algn="tl">
                  <a:srgbClr val="000000">
                    <a:alpha val="43137"/>
                  </a:srgbClr>
                </a:outerShdw>
              </a:effectLst>
              <a:latin typeface="Bahnschrift" panose="020B0502040204020203"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32565685"/>
      </p:ext>
    </p:extLst>
  </p:cSld>
  <p:clrMapOvr>
    <a:masterClrMapping/>
  </p:clrMapOvr>
  <mc:AlternateContent xmlns:mc="http://schemas.openxmlformats.org/markup-compatibility/2006" xmlns:p14="http://schemas.microsoft.com/office/powerpoint/2010/main">
    <mc:Choice Requires="p14">
      <p:transition p14:dur="250" advTm="75748">
        <p:dissolve/>
      </p:transition>
    </mc:Choice>
    <mc:Fallback xmlns="">
      <p:transition advTm="75748">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fade">
                                      <p:cBhvr>
                                        <p:cTn id="26" dur="5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animEffect transition="in" filter="fade">
                                      <p:cBhvr>
                                        <p:cTn id="31" dur="500"/>
                                        <p:tgtEl>
                                          <p:spTgt spid="1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xEl>
                                              <p:pRg st="5" end="5"/>
                                            </p:txEl>
                                          </p:spTgt>
                                        </p:tgtEl>
                                        <p:attrNameLst>
                                          <p:attrName>style.visibility</p:attrName>
                                        </p:attrNameLst>
                                      </p:cBhvr>
                                      <p:to>
                                        <p:strVal val="visible"/>
                                      </p:to>
                                    </p:set>
                                    <p:animEffect transition="in" filter="fade">
                                      <p:cBhvr>
                                        <p:cTn id="36"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C3F9281-BF43-40C7-A703-35069794D800}"/>
              </a:ext>
            </a:extLst>
          </p:cNvPr>
          <p:cNvSpPr/>
          <p:nvPr/>
        </p:nvSpPr>
        <p:spPr>
          <a:xfrm>
            <a:off x="746620" y="1389149"/>
            <a:ext cx="5444455" cy="193899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A50A9C7-5399-43E8-8A78-B0A9825D8546}"/>
              </a:ext>
            </a:extLst>
          </p:cNvPr>
          <p:cNvSpPr txBox="1">
            <a:spLocks/>
          </p:cNvSpPr>
          <p:nvPr/>
        </p:nvSpPr>
        <p:spPr>
          <a:xfrm>
            <a:off x="633629" y="134407"/>
            <a:ext cx="7876742" cy="646331"/>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3600" dirty="0">
                <a:effectLst>
                  <a:outerShdw blurRad="38100" dist="38100" dir="2700000" algn="tl">
                    <a:srgbClr val="000000">
                      <a:alpha val="43137"/>
                    </a:srgbClr>
                  </a:outerShdw>
                </a:effectLst>
                <a:latin typeface="Bahnschrift" panose="020B0502040204020203" pitchFamily="34" charset="0"/>
              </a:rPr>
              <a:t>Change or Copy a Job Order</a:t>
            </a:r>
          </a:p>
        </p:txBody>
      </p:sp>
      <p:sp>
        <p:nvSpPr>
          <p:cNvPr id="17" name="TextBox 16">
            <a:extLst>
              <a:ext uri="{FF2B5EF4-FFF2-40B4-BE49-F238E27FC236}">
                <a16:creationId xmlns:a16="http://schemas.microsoft.com/office/drawing/2014/main" id="{52C2516D-B65E-4E9E-807E-B2C4415349EA}"/>
              </a:ext>
            </a:extLst>
          </p:cNvPr>
          <p:cNvSpPr txBox="1"/>
          <p:nvPr/>
        </p:nvSpPr>
        <p:spPr>
          <a:xfrm>
            <a:off x="820665" y="1367219"/>
            <a:ext cx="5928869" cy="1938992"/>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Bahnschrift" panose="020B0502040204020203" pitchFamily="34" charset="0"/>
              </a:rPr>
              <a:t>3. To edit an Existing Job Order:</a:t>
            </a:r>
          </a:p>
          <a:p>
            <a:r>
              <a:rPr lang="en-US" dirty="0">
                <a:effectLst>
                  <a:outerShdw blurRad="38100" dist="38100" dir="2700000" algn="tl">
                    <a:srgbClr val="000000">
                      <a:alpha val="43137"/>
                    </a:srgbClr>
                  </a:outerShdw>
                </a:effectLst>
                <a:latin typeface="Bahnschrift" panose="020B0502040204020203" pitchFamily="34" charset="0"/>
              </a:rPr>
              <a:t>	</a:t>
            </a:r>
            <a:r>
              <a:rPr lang="en-US" sz="1600" dirty="0">
                <a:effectLst>
                  <a:outerShdw blurRad="38100" dist="38100" dir="2700000" algn="tl">
                    <a:srgbClr val="000000">
                      <a:alpha val="43137"/>
                    </a:srgbClr>
                  </a:outerShdw>
                </a:effectLst>
                <a:latin typeface="Bahnschrift" panose="020B0502040204020203" pitchFamily="34" charset="0"/>
              </a:rPr>
              <a:t>a. Click the Edit link in the Action column of the Job 		Orders tab.</a:t>
            </a:r>
          </a:p>
          <a:p>
            <a:r>
              <a:rPr lang="en-US" dirty="0">
                <a:effectLst>
                  <a:outerShdw blurRad="38100" dist="38100" dir="2700000" algn="tl">
                    <a:srgbClr val="000000">
                      <a:alpha val="43137"/>
                    </a:srgbClr>
                  </a:outerShdw>
                </a:effectLst>
                <a:latin typeface="Bahnschrift" panose="020B0502040204020203" pitchFamily="34" charset="0"/>
              </a:rPr>
              <a:t>	</a:t>
            </a:r>
            <a:r>
              <a:rPr lang="en-US" sz="1600" dirty="0">
                <a:effectLst>
                  <a:outerShdw blurRad="38100" dist="38100" dir="2700000" algn="tl">
                    <a:srgbClr val="000000">
                      <a:alpha val="43137"/>
                    </a:srgbClr>
                  </a:outerShdw>
                </a:effectLst>
                <a:latin typeface="Bahnschrift" panose="020B0502040204020203" pitchFamily="34" charset="0"/>
              </a:rPr>
              <a:t>b. For each section you wish to change, click the 			Edit link in that section, then click Save.</a:t>
            </a:r>
          </a:p>
          <a:p>
            <a:r>
              <a:rPr lang="en-US" dirty="0">
                <a:effectLst>
                  <a:outerShdw blurRad="38100" dist="38100" dir="2700000" algn="tl">
                    <a:srgbClr val="000000">
                      <a:alpha val="43137"/>
                    </a:srgbClr>
                  </a:outerShdw>
                </a:effectLst>
                <a:latin typeface="Bahnschrift" panose="020B0502040204020203" pitchFamily="34" charset="0"/>
              </a:rPr>
              <a:t>	</a:t>
            </a:r>
            <a:r>
              <a:rPr lang="en-US" sz="1600" dirty="0">
                <a:effectLst>
                  <a:outerShdw blurRad="38100" dist="38100" dir="2700000" algn="tl">
                    <a:srgbClr val="000000">
                      <a:alpha val="43137"/>
                    </a:srgbClr>
                  </a:outerShdw>
                </a:effectLst>
                <a:latin typeface="Bahnschrift" panose="020B0502040204020203" pitchFamily="34" charset="0"/>
              </a:rPr>
              <a:t>c. When all changes are complete for the job, click 		Return to Job Orders at the bottom of the page</a:t>
            </a:r>
          </a:p>
        </p:txBody>
      </p:sp>
      <p:pic>
        <p:nvPicPr>
          <p:cNvPr id="4" name="Picture 3">
            <a:extLst>
              <a:ext uri="{FF2B5EF4-FFF2-40B4-BE49-F238E27FC236}">
                <a16:creationId xmlns:a16="http://schemas.microsoft.com/office/drawing/2014/main" id="{A2F8044C-05DF-4AC4-8FA6-8A8F20EB27BB}"/>
              </a:ext>
            </a:extLst>
          </p:cNvPr>
          <p:cNvPicPr>
            <a:picLocks noChangeAspect="1"/>
          </p:cNvPicPr>
          <p:nvPr/>
        </p:nvPicPr>
        <p:blipFill>
          <a:blip r:embed="rId5"/>
          <a:stretch>
            <a:fillRect/>
          </a:stretch>
        </p:blipFill>
        <p:spPr>
          <a:xfrm>
            <a:off x="1073791" y="3363922"/>
            <a:ext cx="7130643" cy="3036506"/>
          </a:xfrm>
          <a:prstGeom prst="rect">
            <a:avLst/>
          </a:prstGeom>
        </p:spPr>
      </p:pic>
      <p:sp>
        <p:nvSpPr>
          <p:cNvPr id="9" name="Shape 4901">
            <a:extLst>
              <a:ext uri="{FF2B5EF4-FFF2-40B4-BE49-F238E27FC236}">
                <a16:creationId xmlns:a16="http://schemas.microsoft.com/office/drawing/2014/main" id="{5C8DB3A1-0576-4055-AA94-3BC3E2FD92E2}"/>
              </a:ext>
            </a:extLst>
          </p:cNvPr>
          <p:cNvSpPr/>
          <p:nvPr/>
        </p:nvSpPr>
        <p:spPr>
          <a:xfrm rot="5907664">
            <a:off x="5923574" y="2797519"/>
            <a:ext cx="1591523" cy="1016541"/>
          </a:xfrm>
          <a:custGeom>
            <a:avLst/>
            <a:gdLst/>
            <a:ahLst/>
            <a:cxnLst/>
            <a:rect l="0" t="0" r="0" b="0"/>
            <a:pathLst>
              <a:path w="120000" h="120000" extrusionOk="0">
                <a:moveTo>
                  <a:pt x="87272" y="56533"/>
                </a:moveTo>
                <a:lnTo>
                  <a:pt x="87272" y="46361"/>
                </a:lnTo>
                <a:cubicBezTo>
                  <a:pt x="87272" y="44861"/>
                  <a:pt x="86055" y="43638"/>
                  <a:pt x="84544" y="43638"/>
                </a:cubicBezTo>
                <a:lnTo>
                  <a:pt x="81816" y="43638"/>
                </a:lnTo>
                <a:cubicBezTo>
                  <a:pt x="70688" y="44250"/>
                  <a:pt x="31055" y="48644"/>
                  <a:pt x="10827" y="78622"/>
                </a:cubicBezTo>
                <a:cubicBezTo>
                  <a:pt x="26716" y="28850"/>
                  <a:pt x="69933" y="22577"/>
                  <a:pt x="81816" y="21816"/>
                </a:cubicBezTo>
                <a:lnTo>
                  <a:pt x="84544" y="21816"/>
                </a:lnTo>
                <a:cubicBezTo>
                  <a:pt x="86055" y="21816"/>
                  <a:pt x="87272" y="20600"/>
                  <a:pt x="87272" y="19088"/>
                </a:cubicBezTo>
                <a:lnTo>
                  <a:pt x="87272" y="8922"/>
                </a:lnTo>
                <a:lnTo>
                  <a:pt x="113238" y="32727"/>
                </a:lnTo>
                <a:cubicBezTo>
                  <a:pt x="113238" y="32727"/>
                  <a:pt x="87272" y="56533"/>
                  <a:pt x="87272" y="56533"/>
                </a:cubicBezTo>
                <a:close/>
                <a:moveTo>
                  <a:pt x="119200" y="30800"/>
                </a:moveTo>
                <a:lnTo>
                  <a:pt x="86472" y="800"/>
                </a:lnTo>
                <a:cubicBezTo>
                  <a:pt x="85983" y="305"/>
                  <a:pt x="85300" y="0"/>
                  <a:pt x="84544" y="0"/>
                </a:cubicBezTo>
                <a:cubicBezTo>
                  <a:pt x="83038" y="0"/>
                  <a:pt x="81816" y="1222"/>
                  <a:pt x="81816" y="2727"/>
                </a:cubicBezTo>
                <a:lnTo>
                  <a:pt x="81816" y="16344"/>
                </a:lnTo>
                <a:cubicBezTo>
                  <a:pt x="67388" y="17500"/>
                  <a:pt x="0" y="27727"/>
                  <a:pt x="0" y="117272"/>
                </a:cubicBezTo>
                <a:cubicBezTo>
                  <a:pt x="0" y="118777"/>
                  <a:pt x="1222" y="120000"/>
                  <a:pt x="2727" y="120000"/>
                </a:cubicBezTo>
                <a:cubicBezTo>
                  <a:pt x="4233" y="120000"/>
                  <a:pt x="5455" y="118777"/>
                  <a:pt x="5455" y="117272"/>
                </a:cubicBezTo>
                <a:cubicBezTo>
                  <a:pt x="5455" y="89122"/>
                  <a:pt x="18983" y="69111"/>
                  <a:pt x="45833" y="57800"/>
                </a:cubicBezTo>
                <a:cubicBezTo>
                  <a:pt x="61627" y="51144"/>
                  <a:pt x="76022" y="49683"/>
                  <a:pt x="81816" y="49355"/>
                </a:cubicBezTo>
                <a:lnTo>
                  <a:pt x="81816" y="62727"/>
                </a:lnTo>
                <a:cubicBezTo>
                  <a:pt x="81816" y="64233"/>
                  <a:pt x="83038" y="65455"/>
                  <a:pt x="84544" y="65455"/>
                </a:cubicBezTo>
                <a:cubicBezTo>
                  <a:pt x="85300" y="65455"/>
                  <a:pt x="85983" y="65150"/>
                  <a:pt x="86472" y="64655"/>
                </a:cubicBezTo>
                <a:lnTo>
                  <a:pt x="119200" y="34655"/>
                </a:lnTo>
                <a:cubicBezTo>
                  <a:pt x="119694" y="34166"/>
                  <a:pt x="120000" y="33483"/>
                  <a:pt x="120000" y="32727"/>
                </a:cubicBezTo>
                <a:cubicBezTo>
                  <a:pt x="120000" y="31977"/>
                  <a:pt x="119694" y="31294"/>
                  <a:pt x="119200" y="30800"/>
                </a:cubicBezTo>
              </a:path>
            </a:pathLst>
          </a:custGeom>
          <a:solidFill>
            <a:schemeClr val="accent2"/>
          </a:solidFill>
          <a:ln>
            <a:noFill/>
          </a:ln>
        </p:spPr>
        <p:txBody>
          <a:bodyPr lIns="19038" tIns="19038" rIns="19038" bIns="1903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Arial" panose="020B0604020202020204" pitchFamily="34" charset="0"/>
              <a:ea typeface="Lato"/>
              <a:cs typeface="Arial" panose="020B0604020202020204" pitchFamily="34" charset="0"/>
              <a:sym typeface="Lato"/>
            </a:endParaRPr>
          </a:p>
        </p:txBody>
      </p:sp>
      <p:sp>
        <p:nvSpPr>
          <p:cNvPr id="10" name="Rectangle: Rounded Corners 9">
            <a:extLst>
              <a:ext uri="{FF2B5EF4-FFF2-40B4-BE49-F238E27FC236}">
                <a16:creationId xmlns:a16="http://schemas.microsoft.com/office/drawing/2014/main" id="{29E31E24-C4F5-48E1-945D-13C090FD6964}"/>
              </a:ext>
            </a:extLst>
          </p:cNvPr>
          <p:cNvSpPr/>
          <p:nvPr/>
        </p:nvSpPr>
        <p:spPr>
          <a:xfrm rot="5400000">
            <a:off x="1282974" y="4264170"/>
            <a:ext cx="104044" cy="37827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09875799"/>
      </p:ext>
    </p:extLst>
  </p:cSld>
  <p:clrMapOvr>
    <a:masterClrMapping/>
  </p:clrMapOvr>
  <mc:AlternateContent xmlns:mc="http://schemas.openxmlformats.org/markup-compatibility/2006" xmlns:p14="http://schemas.microsoft.com/office/powerpoint/2010/main">
    <mc:Choice Requires="p14">
      <p:transition p14:dur="250" advTm="30858">
        <p:dissolve/>
      </p:transition>
    </mc:Choice>
    <mc:Fallback xmlns="">
      <p:transition advTm="30858">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fade">
                                      <p:cBhvr>
                                        <p:cTn id="16" dur="500"/>
                                        <p:tgtEl>
                                          <p:spTgt spid="1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animEffect transition="in" filter="fade">
                                      <p:cBhvr>
                                        <p:cTn id="21"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1959DBD-2C9F-4BF9-9C13-E60669D1AACA}"/>
              </a:ext>
            </a:extLst>
          </p:cNvPr>
          <p:cNvSpPr/>
          <p:nvPr/>
        </p:nvSpPr>
        <p:spPr>
          <a:xfrm>
            <a:off x="820665" y="1389149"/>
            <a:ext cx="3550000" cy="435731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2D39F9B-8ABB-444F-92F6-B89099AF8135}"/>
              </a:ext>
            </a:extLst>
          </p:cNvPr>
          <p:cNvPicPr>
            <a:picLocks noChangeAspect="1"/>
          </p:cNvPicPr>
          <p:nvPr/>
        </p:nvPicPr>
        <p:blipFill>
          <a:blip r:embed="rId5"/>
          <a:stretch>
            <a:fillRect/>
          </a:stretch>
        </p:blipFill>
        <p:spPr>
          <a:xfrm>
            <a:off x="4488110" y="1169551"/>
            <a:ext cx="4655890" cy="4937045"/>
          </a:xfrm>
          <a:prstGeom prst="rect">
            <a:avLst/>
          </a:prstGeom>
        </p:spPr>
      </p:pic>
      <p:sp>
        <p:nvSpPr>
          <p:cNvPr id="3" name="Title 3">
            <a:extLst>
              <a:ext uri="{FF2B5EF4-FFF2-40B4-BE49-F238E27FC236}">
                <a16:creationId xmlns:a16="http://schemas.microsoft.com/office/drawing/2014/main" id="{1A50A9C7-5399-43E8-8A78-B0A9825D8546}"/>
              </a:ext>
            </a:extLst>
          </p:cNvPr>
          <p:cNvSpPr txBox="1">
            <a:spLocks/>
          </p:cNvSpPr>
          <p:nvPr/>
        </p:nvSpPr>
        <p:spPr>
          <a:xfrm>
            <a:off x="633629" y="134407"/>
            <a:ext cx="7876742" cy="646331"/>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3600" dirty="0">
                <a:effectLst>
                  <a:outerShdw blurRad="38100" dist="38100" dir="2700000" algn="tl">
                    <a:srgbClr val="000000">
                      <a:alpha val="43137"/>
                    </a:srgbClr>
                  </a:outerShdw>
                </a:effectLst>
                <a:latin typeface="Bahnschrift" panose="020B0502040204020203" pitchFamily="34" charset="0"/>
              </a:rPr>
              <a:t>Change or Copy a Job Order</a:t>
            </a:r>
          </a:p>
        </p:txBody>
      </p:sp>
      <p:sp>
        <p:nvSpPr>
          <p:cNvPr id="17" name="TextBox 16">
            <a:extLst>
              <a:ext uri="{FF2B5EF4-FFF2-40B4-BE49-F238E27FC236}">
                <a16:creationId xmlns:a16="http://schemas.microsoft.com/office/drawing/2014/main" id="{52C2516D-B65E-4E9E-807E-B2C4415349EA}"/>
              </a:ext>
            </a:extLst>
          </p:cNvPr>
          <p:cNvSpPr txBox="1"/>
          <p:nvPr/>
        </p:nvSpPr>
        <p:spPr>
          <a:xfrm>
            <a:off x="820665" y="1623579"/>
            <a:ext cx="3667445" cy="4124206"/>
          </a:xfrm>
          <a:prstGeom prst="rect">
            <a:avLst/>
          </a:prstGeom>
          <a:noFill/>
        </p:spPr>
        <p:txBody>
          <a:bodyPr wrap="square" rtlCol="0">
            <a:spAutoFit/>
          </a:bodyPr>
          <a:lstStyle/>
          <a:p>
            <a:pPr lvl="0"/>
            <a:r>
              <a:rPr lang="en-US" dirty="0">
                <a:solidFill>
                  <a:srgbClr val="000000"/>
                </a:solidFill>
                <a:effectLst>
                  <a:outerShdw blurRad="38100" dist="38100" dir="2700000" algn="tl">
                    <a:srgbClr val="000000">
                      <a:alpha val="43137"/>
                    </a:srgbClr>
                  </a:outerShdw>
                </a:effectLst>
                <a:latin typeface="Bahnschrift" panose="020B0502040204020203" pitchFamily="34" charset="0"/>
              </a:rPr>
              <a:t>4. To link an application question set to an existing job order:</a:t>
            </a:r>
          </a:p>
          <a:p>
            <a:pPr lvl="0"/>
            <a:r>
              <a:rPr lang="en-US" dirty="0">
                <a:solidFill>
                  <a:srgbClr val="000000"/>
                </a:solidFill>
                <a:effectLst>
                  <a:outerShdw blurRad="38100" dist="38100" dir="2700000" algn="tl">
                    <a:srgbClr val="000000">
                      <a:alpha val="43137"/>
                    </a:srgbClr>
                  </a:outerShdw>
                </a:effectLst>
                <a:latin typeface="Bahnschrift" panose="020B0502040204020203" pitchFamily="34" charset="0"/>
              </a:rPr>
              <a:t>	</a:t>
            </a:r>
            <a:r>
              <a:rPr lang="en-US" sz="1600" dirty="0">
                <a:solidFill>
                  <a:srgbClr val="000000"/>
                </a:solidFill>
                <a:effectLst>
                  <a:outerShdw blurRad="38100" dist="38100" dir="2700000" algn="tl">
                    <a:srgbClr val="000000">
                      <a:alpha val="43137"/>
                    </a:srgbClr>
                  </a:outerShdw>
                </a:effectLst>
                <a:latin typeface="Bahnschrift" panose="020B0502040204020203" pitchFamily="34" charset="0"/>
              </a:rPr>
              <a:t>a. Click the Edit link in the Action 	column of the Job Orders tab.</a:t>
            </a:r>
          </a:p>
          <a:p>
            <a:pPr lvl="0"/>
            <a:endParaRPr lang="en-US" sz="1600" dirty="0">
              <a:solidFill>
                <a:srgbClr val="000000"/>
              </a:solidFill>
              <a:effectLst>
                <a:outerShdw blurRad="38100" dist="38100" dir="2700000" algn="tl">
                  <a:srgbClr val="000000">
                    <a:alpha val="43137"/>
                  </a:srgbClr>
                </a:outerShdw>
              </a:effectLst>
              <a:latin typeface="Bahnschrift" panose="020B0502040204020203" pitchFamily="34" charset="0"/>
            </a:endParaRPr>
          </a:p>
          <a:p>
            <a:pPr lvl="0"/>
            <a:r>
              <a:rPr lang="en-US" sz="1600" dirty="0">
                <a:solidFill>
                  <a:srgbClr val="000000"/>
                </a:solidFill>
                <a:effectLst>
                  <a:outerShdw blurRad="38100" dist="38100" dir="2700000" algn="tl">
                    <a:srgbClr val="000000">
                      <a:alpha val="43137"/>
                    </a:srgbClr>
                  </a:outerShdw>
                </a:effectLst>
                <a:latin typeface="Bahnschrift" panose="020B0502040204020203" pitchFamily="34" charset="0"/>
              </a:rPr>
              <a:t>	b. Scroll down to the Application 	Question Set section and click 	Edit Application Question Set.</a:t>
            </a:r>
          </a:p>
          <a:p>
            <a:pPr lvl="0"/>
            <a:endParaRPr lang="en-US" sz="1600" dirty="0">
              <a:solidFill>
                <a:srgbClr val="000000"/>
              </a:solidFill>
              <a:effectLst>
                <a:outerShdw blurRad="38100" dist="38100" dir="2700000" algn="tl">
                  <a:srgbClr val="000000">
                    <a:alpha val="43137"/>
                  </a:srgbClr>
                </a:outerShdw>
              </a:effectLst>
              <a:latin typeface="Bahnschrift" panose="020B0502040204020203" pitchFamily="34" charset="0"/>
            </a:endParaRPr>
          </a:p>
          <a:p>
            <a:pPr lvl="0"/>
            <a:r>
              <a:rPr lang="en-US" sz="1600" dirty="0">
                <a:solidFill>
                  <a:srgbClr val="000000"/>
                </a:solidFill>
                <a:effectLst>
                  <a:outerShdw blurRad="38100" dist="38100" dir="2700000" algn="tl">
                    <a:srgbClr val="000000">
                      <a:alpha val="43137"/>
                    </a:srgbClr>
                  </a:outerShdw>
                </a:effectLst>
                <a:latin typeface="Bahnschrift" panose="020B0502040204020203" pitchFamily="34" charset="0"/>
              </a:rPr>
              <a:t>	c. Select whether to create new 	or edit existing Applicant 	Questions and follow on-screen 	directions.</a:t>
            </a:r>
          </a:p>
          <a:p>
            <a:pPr lvl="0"/>
            <a:endParaRPr lang="en-US" sz="1600" dirty="0">
              <a:solidFill>
                <a:srgbClr val="000000"/>
              </a:solidFill>
              <a:effectLst>
                <a:outerShdw blurRad="38100" dist="38100" dir="2700000" algn="tl">
                  <a:srgbClr val="000000">
                    <a:alpha val="43137"/>
                  </a:srgbClr>
                </a:outerShdw>
              </a:effectLst>
              <a:latin typeface="Bahnschrift" panose="020B0502040204020203" pitchFamily="34" charset="0"/>
            </a:endParaRPr>
          </a:p>
          <a:p>
            <a:pPr lvl="0"/>
            <a:r>
              <a:rPr lang="en-US" sz="1600" dirty="0">
                <a:solidFill>
                  <a:srgbClr val="000000"/>
                </a:solidFill>
                <a:effectLst>
                  <a:outerShdw blurRad="38100" dist="38100" dir="2700000" algn="tl">
                    <a:srgbClr val="000000">
                      <a:alpha val="43137"/>
                    </a:srgbClr>
                  </a:outerShdw>
                </a:effectLst>
                <a:latin typeface="Bahnschrift" panose="020B0502040204020203" pitchFamily="34" charset="0"/>
              </a:rPr>
              <a:t>	d. Click Save, then Return to Job 	Orders.</a:t>
            </a:r>
          </a:p>
        </p:txBody>
      </p:sp>
      <p:sp>
        <p:nvSpPr>
          <p:cNvPr id="10" name="Shape 4867">
            <a:extLst>
              <a:ext uri="{FF2B5EF4-FFF2-40B4-BE49-F238E27FC236}">
                <a16:creationId xmlns:a16="http://schemas.microsoft.com/office/drawing/2014/main" id="{F7E8E4C7-0ECC-495D-8FB2-FA10FF6552B8}"/>
              </a:ext>
            </a:extLst>
          </p:cNvPr>
          <p:cNvSpPr/>
          <p:nvPr/>
        </p:nvSpPr>
        <p:spPr>
          <a:xfrm rot="16200000">
            <a:off x="5233405" y="2810107"/>
            <a:ext cx="426308" cy="1916897"/>
          </a:xfrm>
          <a:custGeom>
            <a:avLst/>
            <a:gdLst/>
            <a:ahLst/>
            <a:cxnLst/>
            <a:rect l="0" t="0" r="0" b="0"/>
            <a:pathLst>
              <a:path w="120000" h="120000" extrusionOk="0">
                <a:moveTo>
                  <a:pt x="114544" y="87272"/>
                </a:moveTo>
                <a:cubicBezTo>
                  <a:pt x="113038" y="87272"/>
                  <a:pt x="111677" y="87577"/>
                  <a:pt x="110688" y="88072"/>
                </a:cubicBezTo>
                <a:lnTo>
                  <a:pt x="65455" y="110688"/>
                </a:lnTo>
                <a:lnTo>
                  <a:pt x="65455" y="2727"/>
                </a:lnTo>
                <a:cubicBezTo>
                  <a:pt x="65455" y="1222"/>
                  <a:pt x="63011" y="0"/>
                  <a:pt x="60000" y="0"/>
                </a:cubicBezTo>
                <a:cubicBezTo>
                  <a:pt x="56988" y="0"/>
                  <a:pt x="54544" y="1222"/>
                  <a:pt x="54544" y="2727"/>
                </a:cubicBezTo>
                <a:lnTo>
                  <a:pt x="54544" y="110688"/>
                </a:lnTo>
                <a:lnTo>
                  <a:pt x="9311" y="88072"/>
                </a:lnTo>
                <a:cubicBezTo>
                  <a:pt x="8322" y="87577"/>
                  <a:pt x="6961" y="87272"/>
                  <a:pt x="5455" y="87272"/>
                </a:cubicBezTo>
                <a:cubicBezTo>
                  <a:pt x="2444" y="87272"/>
                  <a:pt x="0" y="88494"/>
                  <a:pt x="0" y="90000"/>
                </a:cubicBezTo>
                <a:cubicBezTo>
                  <a:pt x="0" y="90755"/>
                  <a:pt x="611" y="91433"/>
                  <a:pt x="1600" y="91927"/>
                </a:cubicBezTo>
                <a:lnTo>
                  <a:pt x="56144" y="119200"/>
                </a:lnTo>
                <a:cubicBezTo>
                  <a:pt x="57133" y="119694"/>
                  <a:pt x="58494" y="120000"/>
                  <a:pt x="60000" y="120000"/>
                </a:cubicBezTo>
                <a:cubicBezTo>
                  <a:pt x="61505" y="120000"/>
                  <a:pt x="62866" y="119694"/>
                  <a:pt x="63855" y="119200"/>
                </a:cubicBezTo>
                <a:lnTo>
                  <a:pt x="118400" y="91927"/>
                </a:lnTo>
                <a:cubicBezTo>
                  <a:pt x="119388" y="91433"/>
                  <a:pt x="120000" y="90755"/>
                  <a:pt x="120000" y="90000"/>
                </a:cubicBezTo>
                <a:cubicBezTo>
                  <a:pt x="120000" y="88494"/>
                  <a:pt x="117555" y="87272"/>
                  <a:pt x="114544" y="87272"/>
                </a:cubicBezTo>
              </a:path>
            </a:pathLst>
          </a:custGeom>
          <a:solidFill>
            <a:schemeClr val="accent2"/>
          </a:solidFill>
          <a:ln>
            <a:noFill/>
          </a:ln>
        </p:spPr>
        <p:txBody>
          <a:bodyPr lIns="19038" tIns="19038" rIns="19038" bIns="1903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Arial" panose="020B0604020202020204" pitchFamily="34" charset="0"/>
              <a:ea typeface="Lato"/>
              <a:cs typeface="Arial" panose="020B0604020202020204" pitchFamily="34" charset="0"/>
              <a:sym typeface="Lato"/>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70539078"/>
      </p:ext>
    </p:extLst>
  </p:cSld>
  <p:clrMapOvr>
    <a:masterClrMapping/>
  </p:clrMapOvr>
  <mc:AlternateContent xmlns:mc="http://schemas.openxmlformats.org/markup-compatibility/2006" xmlns:p14="http://schemas.microsoft.com/office/powerpoint/2010/main">
    <mc:Choice Requires="p14">
      <p:transition p14:dur="250" advTm="42879">
        <p:dissolve/>
      </p:transition>
    </mc:Choice>
    <mc:Fallback xmlns="">
      <p:transition advTm="42879">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3" end="3"/>
                                            </p:txEl>
                                          </p:spTgt>
                                        </p:tgtEl>
                                        <p:attrNameLst>
                                          <p:attrName>style.visibility</p:attrName>
                                        </p:attrNameLst>
                                      </p:cBhvr>
                                      <p:to>
                                        <p:strVal val="visible"/>
                                      </p:to>
                                    </p:set>
                                    <p:animEffect transition="in" filter="fade">
                                      <p:cBhvr>
                                        <p:cTn id="16" dur="500"/>
                                        <p:tgtEl>
                                          <p:spTgt spid="1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500"/>
                                        <p:tgtEl>
                                          <p:spTgt spid="17">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7" end="7"/>
                                            </p:txEl>
                                          </p:spTgt>
                                        </p:tgtEl>
                                        <p:attrNameLst>
                                          <p:attrName>style.visibility</p:attrName>
                                        </p:attrNameLst>
                                      </p:cBhvr>
                                      <p:to>
                                        <p:strVal val="visible"/>
                                      </p:to>
                                    </p:set>
                                    <p:animEffect transition="in" filter="fade">
                                      <p:cBhvr>
                                        <p:cTn id="26"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64A3BB0-2E51-480F-BCA5-60DFC7E2C338}"/>
              </a:ext>
            </a:extLst>
          </p:cNvPr>
          <p:cNvSpPr/>
          <p:nvPr/>
        </p:nvSpPr>
        <p:spPr>
          <a:xfrm>
            <a:off x="610826" y="1389149"/>
            <a:ext cx="6138708" cy="2286394"/>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13EB228-CDBC-4F4A-A5A6-40E4FE0B6F80}"/>
              </a:ext>
            </a:extLst>
          </p:cNvPr>
          <p:cNvPicPr>
            <a:picLocks noChangeAspect="1"/>
          </p:cNvPicPr>
          <p:nvPr/>
        </p:nvPicPr>
        <p:blipFill>
          <a:blip r:embed="rId5"/>
          <a:stretch>
            <a:fillRect/>
          </a:stretch>
        </p:blipFill>
        <p:spPr>
          <a:xfrm>
            <a:off x="0" y="3807285"/>
            <a:ext cx="9144000" cy="2453997"/>
          </a:xfrm>
          <a:prstGeom prst="rect">
            <a:avLst/>
          </a:prstGeom>
        </p:spPr>
      </p:pic>
      <p:sp>
        <p:nvSpPr>
          <p:cNvPr id="3" name="Title 3">
            <a:extLst>
              <a:ext uri="{FF2B5EF4-FFF2-40B4-BE49-F238E27FC236}">
                <a16:creationId xmlns:a16="http://schemas.microsoft.com/office/drawing/2014/main" id="{1A50A9C7-5399-43E8-8A78-B0A9825D8546}"/>
              </a:ext>
            </a:extLst>
          </p:cNvPr>
          <p:cNvSpPr txBox="1">
            <a:spLocks/>
          </p:cNvSpPr>
          <p:nvPr/>
        </p:nvSpPr>
        <p:spPr>
          <a:xfrm>
            <a:off x="633629" y="134407"/>
            <a:ext cx="7876742" cy="646331"/>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3600" dirty="0">
                <a:effectLst>
                  <a:outerShdw blurRad="38100" dist="38100" dir="2700000" algn="tl">
                    <a:srgbClr val="000000">
                      <a:alpha val="43137"/>
                    </a:srgbClr>
                  </a:outerShdw>
                </a:effectLst>
                <a:latin typeface="Bahnschrift" panose="020B0502040204020203" pitchFamily="34" charset="0"/>
              </a:rPr>
              <a:t>Change or Copy a Job Order</a:t>
            </a:r>
          </a:p>
        </p:txBody>
      </p:sp>
      <p:sp>
        <p:nvSpPr>
          <p:cNvPr id="17" name="TextBox 16">
            <a:extLst>
              <a:ext uri="{FF2B5EF4-FFF2-40B4-BE49-F238E27FC236}">
                <a16:creationId xmlns:a16="http://schemas.microsoft.com/office/drawing/2014/main" id="{52C2516D-B65E-4E9E-807E-B2C4415349EA}"/>
              </a:ext>
            </a:extLst>
          </p:cNvPr>
          <p:cNvSpPr txBox="1"/>
          <p:nvPr/>
        </p:nvSpPr>
        <p:spPr>
          <a:xfrm>
            <a:off x="820665" y="1367219"/>
            <a:ext cx="5928869" cy="2308324"/>
          </a:xfrm>
          <a:prstGeom prst="rect">
            <a:avLst/>
          </a:prstGeom>
          <a:noFill/>
        </p:spPr>
        <p:txBody>
          <a:bodyPr wrap="square" rtlCol="0">
            <a:spAutoFit/>
          </a:bodyPr>
          <a:lstStyle/>
          <a:p>
            <a:pPr lvl="0"/>
            <a:r>
              <a:rPr lang="en-US" dirty="0">
                <a:solidFill>
                  <a:srgbClr val="000000"/>
                </a:solidFill>
                <a:effectLst>
                  <a:outerShdw blurRad="38100" dist="38100" dir="2700000" algn="tl">
                    <a:srgbClr val="000000">
                      <a:alpha val="43137"/>
                    </a:srgbClr>
                  </a:outerShdw>
                </a:effectLst>
                <a:latin typeface="Bahnschrift" panose="020B0502040204020203" pitchFamily="34" charset="0"/>
              </a:rPr>
              <a:t>5. To copy a job order to create a new one:</a:t>
            </a:r>
          </a:p>
          <a:p>
            <a:pPr lvl="0"/>
            <a:r>
              <a:rPr lang="en-US" dirty="0">
                <a:solidFill>
                  <a:srgbClr val="000000"/>
                </a:solidFill>
                <a:effectLst>
                  <a:outerShdw blurRad="38100" dist="38100" dir="2700000" algn="tl">
                    <a:srgbClr val="000000">
                      <a:alpha val="43137"/>
                    </a:srgbClr>
                  </a:outerShdw>
                </a:effectLst>
                <a:latin typeface="Bahnschrift" panose="020B0502040204020203" pitchFamily="34" charset="0"/>
              </a:rPr>
              <a:t>	a. Click the Copy link in the Action column of the 		Job Orders tab.</a:t>
            </a:r>
          </a:p>
          <a:p>
            <a:r>
              <a:rPr lang="en-US" dirty="0">
                <a:solidFill>
                  <a:srgbClr val="000000"/>
                </a:solidFill>
                <a:effectLst>
                  <a:outerShdw blurRad="38100" dist="38100" dir="2700000" algn="tl">
                    <a:srgbClr val="000000">
                      <a:alpha val="43137"/>
                    </a:srgbClr>
                  </a:outerShdw>
                </a:effectLst>
                <a:latin typeface="Bahnschrift" panose="020B0502040204020203" pitchFamily="34" charset="0"/>
              </a:rPr>
              <a:t>	b. To make an exact copy (with a new number), 		click Copy job as is, then Copy Job. OR To change 	key areas for the copy, click Copy job with 	advanced options, make the changes, then click 	Copy Job Now.</a:t>
            </a:r>
          </a:p>
        </p:txBody>
      </p:sp>
      <p:sp>
        <p:nvSpPr>
          <p:cNvPr id="9" name="Shape 4901">
            <a:extLst>
              <a:ext uri="{FF2B5EF4-FFF2-40B4-BE49-F238E27FC236}">
                <a16:creationId xmlns:a16="http://schemas.microsoft.com/office/drawing/2014/main" id="{5C8DB3A1-0576-4055-AA94-3BC3E2FD92E2}"/>
              </a:ext>
            </a:extLst>
          </p:cNvPr>
          <p:cNvSpPr/>
          <p:nvPr/>
        </p:nvSpPr>
        <p:spPr>
          <a:xfrm rot="5400000">
            <a:off x="6289189" y="3355702"/>
            <a:ext cx="1514432" cy="904459"/>
          </a:xfrm>
          <a:custGeom>
            <a:avLst/>
            <a:gdLst/>
            <a:ahLst/>
            <a:cxnLst/>
            <a:rect l="0" t="0" r="0" b="0"/>
            <a:pathLst>
              <a:path w="120000" h="120000" extrusionOk="0">
                <a:moveTo>
                  <a:pt x="87272" y="56533"/>
                </a:moveTo>
                <a:lnTo>
                  <a:pt x="87272" y="46361"/>
                </a:lnTo>
                <a:cubicBezTo>
                  <a:pt x="87272" y="44861"/>
                  <a:pt x="86055" y="43638"/>
                  <a:pt x="84544" y="43638"/>
                </a:cubicBezTo>
                <a:lnTo>
                  <a:pt x="81816" y="43638"/>
                </a:lnTo>
                <a:cubicBezTo>
                  <a:pt x="70688" y="44250"/>
                  <a:pt x="31055" y="48644"/>
                  <a:pt x="10827" y="78622"/>
                </a:cubicBezTo>
                <a:cubicBezTo>
                  <a:pt x="26716" y="28850"/>
                  <a:pt x="69933" y="22577"/>
                  <a:pt x="81816" y="21816"/>
                </a:cubicBezTo>
                <a:lnTo>
                  <a:pt x="84544" y="21816"/>
                </a:lnTo>
                <a:cubicBezTo>
                  <a:pt x="86055" y="21816"/>
                  <a:pt x="87272" y="20600"/>
                  <a:pt x="87272" y="19088"/>
                </a:cubicBezTo>
                <a:lnTo>
                  <a:pt x="87272" y="8922"/>
                </a:lnTo>
                <a:lnTo>
                  <a:pt x="113238" y="32727"/>
                </a:lnTo>
                <a:cubicBezTo>
                  <a:pt x="113238" y="32727"/>
                  <a:pt x="87272" y="56533"/>
                  <a:pt x="87272" y="56533"/>
                </a:cubicBezTo>
                <a:close/>
                <a:moveTo>
                  <a:pt x="119200" y="30800"/>
                </a:moveTo>
                <a:lnTo>
                  <a:pt x="86472" y="800"/>
                </a:lnTo>
                <a:cubicBezTo>
                  <a:pt x="85983" y="305"/>
                  <a:pt x="85300" y="0"/>
                  <a:pt x="84544" y="0"/>
                </a:cubicBezTo>
                <a:cubicBezTo>
                  <a:pt x="83038" y="0"/>
                  <a:pt x="81816" y="1222"/>
                  <a:pt x="81816" y="2727"/>
                </a:cubicBezTo>
                <a:lnTo>
                  <a:pt x="81816" y="16344"/>
                </a:lnTo>
                <a:cubicBezTo>
                  <a:pt x="67388" y="17500"/>
                  <a:pt x="0" y="27727"/>
                  <a:pt x="0" y="117272"/>
                </a:cubicBezTo>
                <a:cubicBezTo>
                  <a:pt x="0" y="118777"/>
                  <a:pt x="1222" y="120000"/>
                  <a:pt x="2727" y="120000"/>
                </a:cubicBezTo>
                <a:cubicBezTo>
                  <a:pt x="4233" y="120000"/>
                  <a:pt x="5455" y="118777"/>
                  <a:pt x="5455" y="117272"/>
                </a:cubicBezTo>
                <a:cubicBezTo>
                  <a:pt x="5455" y="89122"/>
                  <a:pt x="18983" y="69111"/>
                  <a:pt x="45833" y="57800"/>
                </a:cubicBezTo>
                <a:cubicBezTo>
                  <a:pt x="61627" y="51144"/>
                  <a:pt x="76022" y="49683"/>
                  <a:pt x="81816" y="49355"/>
                </a:cubicBezTo>
                <a:lnTo>
                  <a:pt x="81816" y="62727"/>
                </a:lnTo>
                <a:cubicBezTo>
                  <a:pt x="81816" y="64233"/>
                  <a:pt x="83038" y="65455"/>
                  <a:pt x="84544" y="65455"/>
                </a:cubicBezTo>
                <a:cubicBezTo>
                  <a:pt x="85300" y="65455"/>
                  <a:pt x="85983" y="65150"/>
                  <a:pt x="86472" y="64655"/>
                </a:cubicBezTo>
                <a:lnTo>
                  <a:pt x="119200" y="34655"/>
                </a:lnTo>
                <a:cubicBezTo>
                  <a:pt x="119694" y="34166"/>
                  <a:pt x="120000" y="33483"/>
                  <a:pt x="120000" y="32727"/>
                </a:cubicBezTo>
                <a:cubicBezTo>
                  <a:pt x="120000" y="31977"/>
                  <a:pt x="119694" y="31294"/>
                  <a:pt x="119200" y="30800"/>
                </a:cubicBezTo>
              </a:path>
            </a:pathLst>
          </a:custGeom>
          <a:solidFill>
            <a:schemeClr val="accent2"/>
          </a:solidFill>
          <a:ln>
            <a:noFill/>
          </a:ln>
        </p:spPr>
        <p:txBody>
          <a:bodyPr lIns="19038" tIns="19038" rIns="19038" bIns="1903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Arial" panose="020B0604020202020204" pitchFamily="34" charset="0"/>
              <a:ea typeface="Lato"/>
              <a:cs typeface="Arial" panose="020B0604020202020204" pitchFamily="34" charset="0"/>
              <a:sym typeface="Lato"/>
            </a:endParaRPr>
          </a:p>
        </p:txBody>
      </p:sp>
      <p:sp>
        <p:nvSpPr>
          <p:cNvPr id="11" name="Rectangle: Rounded Corners 10">
            <a:extLst>
              <a:ext uri="{FF2B5EF4-FFF2-40B4-BE49-F238E27FC236}">
                <a16:creationId xmlns:a16="http://schemas.microsoft.com/office/drawing/2014/main" id="{8D21A19B-7312-43EF-8E43-CCC9E0BB7250}"/>
              </a:ext>
            </a:extLst>
          </p:cNvPr>
          <p:cNvSpPr/>
          <p:nvPr/>
        </p:nvSpPr>
        <p:spPr>
          <a:xfrm rot="5400000">
            <a:off x="345596" y="4461772"/>
            <a:ext cx="104044" cy="4720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54647245"/>
      </p:ext>
    </p:extLst>
  </p:cSld>
  <p:clrMapOvr>
    <a:masterClrMapping/>
  </p:clrMapOvr>
  <mc:AlternateContent xmlns:mc="http://schemas.openxmlformats.org/markup-compatibility/2006" xmlns:p14="http://schemas.microsoft.com/office/powerpoint/2010/main">
    <mc:Choice Requires="p14">
      <p:transition p14:dur="250" advTm="37475">
        <p:dissolve/>
      </p:transition>
    </mc:Choice>
    <mc:Fallback xmlns="">
      <p:transition advTm="37475">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Effect transition="in" filter="fade">
                                      <p:cBhvr>
                                        <p:cTn id="11" dur="500"/>
                                        <p:tgtEl>
                                          <p:spTgt spid="1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fade">
                                      <p:cBhvr>
                                        <p:cTn id="16"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DD56226-481F-46D6-AB36-20436CA4BEA9}"/>
              </a:ext>
            </a:extLst>
          </p:cNvPr>
          <p:cNvSpPr/>
          <p:nvPr/>
        </p:nvSpPr>
        <p:spPr>
          <a:xfrm>
            <a:off x="610826" y="2239861"/>
            <a:ext cx="7657090" cy="333881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A50A9C7-5399-43E8-8A78-B0A9825D8546}"/>
              </a:ext>
            </a:extLst>
          </p:cNvPr>
          <p:cNvSpPr txBox="1">
            <a:spLocks/>
          </p:cNvSpPr>
          <p:nvPr/>
        </p:nvSpPr>
        <p:spPr>
          <a:xfrm>
            <a:off x="633629" y="134407"/>
            <a:ext cx="7876742" cy="646331"/>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3600" dirty="0">
                <a:effectLst>
                  <a:outerShdw blurRad="38100" dist="38100" dir="2700000" algn="tl">
                    <a:srgbClr val="000000">
                      <a:alpha val="43137"/>
                    </a:srgbClr>
                  </a:outerShdw>
                </a:effectLst>
                <a:latin typeface="Bahnschrift" panose="020B0502040204020203" pitchFamily="34" charset="0"/>
              </a:rPr>
              <a:t>Change or Copy a Job Order</a:t>
            </a:r>
          </a:p>
        </p:txBody>
      </p:sp>
      <p:sp>
        <p:nvSpPr>
          <p:cNvPr id="8" name="TextBox 7">
            <a:extLst>
              <a:ext uri="{FF2B5EF4-FFF2-40B4-BE49-F238E27FC236}">
                <a16:creationId xmlns:a16="http://schemas.microsoft.com/office/drawing/2014/main" id="{F90871A0-E093-4A6F-A0A5-2D4A6367DD89}"/>
              </a:ext>
            </a:extLst>
          </p:cNvPr>
          <p:cNvSpPr txBox="1"/>
          <p:nvPr/>
        </p:nvSpPr>
        <p:spPr>
          <a:xfrm>
            <a:off x="876084" y="2413337"/>
            <a:ext cx="7391832" cy="3139321"/>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Bahnschrift" panose="020B0502040204020203" pitchFamily="34" charset="0"/>
              </a:rPr>
              <a:t>6. To create a reusable template from a job order to create new ones:</a:t>
            </a:r>
          </a:p>
          <a:p>
            <a:r>
              <a:rPr lang="en-US" dirty="0">
                <a:effectLst>
                  <a:outerShdw blurRad="38100" dist="38100" dir="2700000" algn="tl">
                    <a:srgbClr val="000000">
                      <a:alpha val="43137"/>
                    </a:srgbClr>
                  </a:outerShdw>
                </a:effectLst>
                <a:latin typeface="Bahnschrift" panose="020B0502040204020203" pitchFamily="34" charset="0"/>
              </a:rPr>
              <a:t>	</a:t>
            </a:r>
          </a:p>
          <a:p>
            <a:r>
              <a:rPr lang="en-US" dirty="0">
                <a:effectLst>
                  <a:outerShdw blurRad="38100" dist="38100" dir="2700000" algn="tl">
                    <a:srgbClr val="000000">
                      <a:alpha val="43137"/>
                    </a:srgbClr>
                  </a:outerShdw>
                </a:effectLst>
                <a:latin typeface="Bahnschrift" panose="020B0502040204020203" pitchFamily="34" charset="0"/>
              </a:rPr>
              <a:t>	a. Click the Template link in the Action column of the Job Orders 	tab.</a:t>
            </a:r>
          </a:p>
          <a:p>
            <a:r>
              <a:rPr lang="en-US" dirty="0">
                <a:effectLst>
                  <a:outerShdw blurRad="38100" dist="38100" dir="2700000" algn="tl">
                    <a:srgbClr val="000000">
                      <a:alpha val="43137"/>
                    </a:srgbClr>
                  </a:outerShdw>
                </a:effectLst>
                <a:latin typeface="Bahnschrift" panose="020B0502040204020203" pitchFamily="34" charset="0"/>
              </a:rPr>
              <a:t> </a:t>
            </a:r>
          </a:p>
          <a:p>
            <a:r>
              <a:rPr lang="en-US" dirty="0">
                <a:effectLst>
                  <a:outerShdw blurRad="38100" dist="38100" dir="2700000" algn="tl">
                    <a:srgbClr val="000000">
                      <a:alpha val="43137"/>
                    </a:srgbClr>
                  </a:outerShdw>
                </a:effectLst>
                <a:latin typeface="Bahnschrift" panose="020B0502040204020203" pitchFamily="34" charset="0"/>
              </a:rPr>
              <a:t>							OR</a:t>
            </a:r>
          </a:p>
          <a:p>
            <a:endParaRPr lang="en-US" dirty="0">
              <a:effectLst>
                <a:outerShdw blurRad="38100" dist="38100" dir="2700000" algn="tl">
                  <a:srgbClr val="000000">
                    <a:alpha val="43137"/>
                  </a:srgbClr>
                </a:outerShdw>
              </a:effectLst>
              <a:latin typeface="Bahnschrift" panose="020B0502040204020203" pitchFamily="34" charset="0"/>
            </a:endParaRPr>
          </a:p>
          <a:p>
            <a:r>
              <a:rPr lang="en-US" dirty="0">
                <a:effectLst>
                  <a:outerShdw blurRad="38100" dist="38100" dir="2700000" algn="tl">
                    <a:srgbClr val="000000">
                      <a:alpha val="43137"/>
                    </a:srgbClr>
                  </a:outerShdw>
                </a:effectLst>
                <a:latin typeface="Bahnschrift" panose="020B0502040204020203" pitchFamily="34" charset="0"/>
              </a:rPr>
              <a:t>	b. From the job order details page, click Create Template link.</a:t>
            </a:r>
          </a:p>
          <a:p>
            <a:endParaRPr lang="en-US" dirty="0">
              <a:effectLst>
                <a:outerShdw blurRad="38100" dist="38100" dir="2700000" algn="tl">
                  <a:srgbClr val="000000">
                    <a:alpha val="43137"/>
                  </a:srgbClr>
                </a:outerShdw>
              </a:effectLst>
              <a:latin typeface="Bahnschrift" panose="020B0502040204020203" pitchFamily="34" charset="0"/>
            </a:endParaRPr>
          </a:p>
          <a:p>
            <a:r>
              <a:rPr lang="en-US" dirty="0">
                <a:effectLst>
                  <a:outerShdw blurRad="38100" dist="38100" dir="2700000" algn="tl">
                    <a:srgbClr val="000000">
                      <a:alpha val="43137"/>
                    </a:srgbClr>
                  </a:outerShdw>
                </a:effectLst>
                <a:latin typeface="Bahnschrift" panose="020B0502040204020203" pitchFamily="34" charset="0"/>
              </a:rPr>
              <a:t>	c. Name the template and click Save. Access your templates from 	the Job Order Templates tab.</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06366137"/>
      </p:ext>
    </p:extLst>
  </p:cSld>
  <p:clrMapOvr>
    <a:masterClrMapping/>
  </p:clrMapOvr>
  <mc:AlternateContent xmlns:mc="http://schemas.openxmlformats.org/markup-compatibility/2006" xmlns:p14="http://schemas.microsoft.com/office/powerpoint/2010/main">
    <mc:Choice Requires="p14">
      <p:transition p14:dur="250" advTm="31293">
        <p:dissolve/>
      </p:transition>
    </mc:Choice>
    <mc:Fallback xmlns="">
      <p:transition advTm="31293">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500"/>
                                        <p:tgtEl>
                                          <p:spTgt spid="8">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fade">
                                      <p:cBhvr>
                                        <p:cTn id="31"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2A30F-2FEA-4D31-8298-C187CB91A56E}"/>
              </a:ext>
            </a:extLst>
          </p:cNvPr>
          <p:cNvSpPr>
            <a:spLocks noGrp="1"/>
          </p:cNvSpPr>
          <p:nvPr>
            <p:ph type="title"/>
          </p:nvPr>
        </p:nvSpPr>
        <p:spPr/>
        <p:txBody>
          <a:bodyPr/>
          <a:lstStyle/>
          <a:p>
            <a:r>
              <a:rPr lang="en-US" sz="3200" dirty="0">
                <a:solidFill>
                  <a:srgbClr val="000000"/>
                </a:solidFill>
              </a:rPr>
              <a:t>Thank you</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4371694"/>
      </p:ext>
    </p:extLst>
  </p:cSld>
  <p:clrMapOvr>
    <a:masterClrMapping/>
  </p:clrMapOvr>
  <mc:AlternateContent xmlns:mc="http://schemas.openxmlformats.org/markup-compatibility/2006" xmlns:p14="http://schemas.microsoft.com/office/powerpoint/2010/main">
    <mc:Choice Requires="p14">
      <p:transition p14:dur="250" advTm="34603">
        <p:dissolve/>
      </p:transition>
    </mc:Choice>
    <mc:Fallback xmlns="">
      <p:transition advTm="34603">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387A-5EBE-46A4-B5A8-3CCCC721AED1}"/>
              </a:ext>
            </a:extLst>
          </p:cNvPr>
          <p:cNvSpPr>
            <a:spLocks noGrp="1"/>
          </p:cNvSpPr>
          <p:nvPr>
            <p:ph type="title"/>
          </p:nvPr>
        </p:nvSpPr>
        <p:spPr/>
        <p:txBody>
          <a:bodyPr/>
          <a:lstStyle/>
          <a:p>
            <a:pPr algn="ctr"/>
            <a:r>
              <a:rPr lang="en-US" sz="3200" dirty="0">
                <a:effectLst>
                  <a:outerShdw blurRad="38100" dist="38100" dir="2700000" algn="tl">
                    <a:srgbClr val="000000">
                      <a:alpha val="43137"/>
                    </a:srgbClr>
                  </a:outerShdw>
                </a:effectLst>
                <a:latin typeface="Bahnschrift" panose="020B0502040204020203" pitchFamily="34" charset="0"/>
              </a:rPr>
              <a:t>Learning Objectives</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3E23D1DC-5E84-4853-B42A-EE5AE13C2775}"/>
                  </a:ext>
                </a:extLst>
              </p:cNvPr>
              <p:cNvGraphicFramePr>
                <a:graphicFrameLocks noChangeAspect="1"/>
              </p:cNvGraphicFramePr>
              <p:nvPr>
                <p:extLst>
                  <p:ext uri="{D42A27DB-BD31-4B8C-83A1-F6EECF244321}">
                    <p14:modId xmlns:p14="http://schemas.microsoft.com/office/powerpoint/2010/main" val="1998076798"/>
                  </p:ext>
                </p:extLst>
              </p:nvPr>
            </p:nvGraphicFramePr>
            <p:xfrm>
              <a:off x="457200" y="1187450"/>
              <a:ext cx="8229600" cy="5286375"/>
            </p:xfrm>
            <a:graphic>
              <a:graphicData uri="http://schemas.microsoft.com/office/powerpoint/2016/summaryzoom">
                <psuz:summaryZm>
                  <psuz:summaryZmObj sectionId="{FD8F9E18-8844-40B9-9A96-0E0B7D552944}">
                    <psuz:zmPr id="{6327E750-70EC-486D-9E66-F49E64C4E32B}" transitionDur="1000">
                      <p166:blipFill xmlns:p166="http://schemas.microsoft.com/office/powerpoint/2016/6/main">
                        <a:blip r:embed="rId4"/>
                        <a:stretch>
                          <a:fillRect/>
                        </a:stretch>
                      </p166:blipFill>
                      <p166:spPr xmlns:p166="http://schemas.microsoft.com/office/powerpoint/2016/6/main">
                        <a:xfrm>
                          <a:off x="942975" y="264318"/>
                          <a:ext cx="6343650" cy="4757738"/>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3E23D1DC-5E84-4853-B42A-EE5AE13C2775}"/>
                  </a:ext>
                </a:extLst>
              </p:cNvPr>
              <p:cNvGrpSpPr>
                <a:grpSpLocks noGrp="1" noUngrp="1" noRot="1" noChangeAspect="1" noMove="1" noResize="1"/>
              </p:cNvGrpSpPr>
              <p:nvPr/>
            </p:nvGrpSpPr>
            <p:grpSpPr>
              <a:xfrm>
                <a:off x="457200" y="1187450"/>
                <a:ext cx="8229600" cy="5286375"/>
                <a:chOff x="457200" y="1187450"/>
                <a:chExt cx="8229600" cy="5286375"/>
              </a:xfrm>
            </p:grpSpPr>
            <p:pic>
              <p:nvPicPr>
                <p:cNvPr id="3" name="Picture 3">
                  <a:hlinkClick r:id="rId5"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1400175" y="1451768"/>
                  <a:ext cx="6343650" cy="4757738"/>
                </a:xfrm>
                <a:prstGeom prst="rect">
                  <a:avLst/>
                </a:prstGeom>
                <a:ln w="3175">
                  <a:solidFill>
                    <a:prstClr val="ltGray"/>
                  </a:solidFill>
                </a:ln>
              </p:spPr>
            </p:pic>
          </p:grpSp>
        </mc:Fallback>
      </mc:AlternateContent>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4492933"/>
      </p:ext>
    </p:extLst>
  </p:cSld>
  <p:clrMapOvr>
    <a:masterClrMapping/>
  </p:clrMapOvr>
  <mc:AlternateContent xmlns:mc="http://schemas.openxmlformats.org/markup-compatibility/2006" xmlns:p14="http://schemas.microsoft.com/office/powerpoint/2010/main">
    <mc:Choice Requires="p14">
      <p:transition p14:dur="250" advTm="4841">
        <p:dissolve/>
      </p:transition>
    </mc:Choice>
    <mc:Fallback xmlns="">
      <p:transition advTm="4841">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BCD761-5D34-4635-A612-D13534B31EC6}"/>
              </a:ext>
            </a:extLst>
          </p:cNvPr>
          <p:cNvSpPr>
            <a:spLocks noGrp="1"/>
          </p:cNvSpPr>
          <p:nvPr>
            <p:ph type="title"/>
          </p:nvPr>
        </p:nvSpPr>
        <p:spPr/>
        <p:txBody>
          <a:bodyPr/>
          <a:lstStyle/>
          <a:p>
            <a:pPr>
              <a:lnSpc>
                <a:spcPct val="100000"/>
              </a:lnSpc>
            </a:pPr>
            <a:r>
              <a:rPr lang="en-US" sz="4400" dirty="0">
                <a:effectLst>
                  <a:outerShdw blurRad="38100" dist="38100" dir="2700000" algn="tl">
                    <a:srgbClr val="000000">
                      <a:alpha val="43137"/>
                    </a:srgbClr>
                  </a:outerShdw>
                </a:effectLst>
                <a:latin typeface="Bahnschrift" panose="020B0502040204020203" pitchFamily="34" charset="0"/>
              </a:rPr>
              <a:t>Job order management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0146996"/>
      </p:ext>
    </p:extLst>
  </p:cSld>
  <p:clrMapOvr>
    <a:masterClrMapping/>
  </p:clrMapOvr>
  <mc:AlternateContent xmlns:mc="http://schemas.openxmlformats.org/markup-compatibility/2006" xmlns:p14="http://schemas.microsoft.com/office/powerpoint/2010/main">
    <mc:Choice Requires="p14">
      <p:transition spd="slow" p14:dur="2000" advTm="18778"/>
    </mc:Choice>
    <mc:Fallback xmlns="">
      <p:transition spd="slow" advTm="1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BCD761-5D34-4635-A612-D13534B31EC6}"/>
              </a:ext>
            </a:extLst>
          </p:cNvPr>
          <p:cNvSpPr>
            <a:spLocks noGrp="1"/>
          </p:cNvSpPr>
          <p:nvPr>
            <p:ph type="title"/>
          </p:nvPr>
        </p:nvSpPr>
        <p:spPr/>
        <p:txBody>
          <a:bodyPr/>
          <a:lstStyle/>
          <a:p>
            <a:pPr>
              <a:lnSpc>
                <a:spcPct val="100000"/>
              </a:lnSpc>
            </a:pPr>
            <a:r>
              <a:rPr lang="en-US" sz="3200" dirty="0">
                <a:effectLst>
                  <a:outerShdw blurRad="38100" dist="38100" dir="2700000" algn="tl">
                    <a:srgbClr val="000000">
                      <a:alpha val="43137"/>
                    </a:srgbClr>
                  </a:outerShdw>
                </a:effectLst>
                <a:latin typeface="Bahnschrift" panose="020B0502040204020203" pitchFamily="34" charset="0"/>
              </a:rPr>
              <a:t>Steps to generate a job order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808097"/>
      </p:ext>
    </p:extLst>
  </p:cSld>
  <p:clrMapOvr>
    <a:masterClrMapping/>
  </p:clrMapOvr>
  <mc:AlternateContent xmlns:mc="http://schemas.openxmlformats.org/markup-compatibility/2006" xmlns:p14="http://schemas.microsoft.com/office/powerpoint/2010/main">
    <mc:Choice Requires="p14">
      <p:transition p14:dur="250" advTm="5708">
        <p:dissolve/>
      </p:transition>
    </mc:Choice>
    <mc:Fallback xmlns="">
      <p:transition advTm="5708">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2B57D45-4CD6-45F0-8D44-DBE1D076DDBE}"/>
              </a:ext>
            </a:extLst>
          </p:cNvPr>
          <p:cNvSpPr/>
          <p:nvPr/>
        </p:nvSpPr>
        <p:spPr>
          <a:xfrm>
            <a:off x="610826" y="1275127"/>
            <a:ext cx="6284924" cy="366598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A50A9C7-5399-43E8-8A78-B0A9825D8546}"/>
              </a:ext>
            </a:extLst>
          </p:cNvPr>
          <p:cNvSpPr txBox="1">
            <a:spLocks/>
          </p:cNvSpPr>
          <p:nvPr/>
        </p:nvSpPr>
        <p:spPr>
          <a:xfrm>
            <a:off x="768494" y="1"/>
            <a:ext cx="7876742" cy="1011382"/>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4400" dirty="0">
                <a:effectLst>
                  <a:outerShdw blurRad="38100" dist="38100" dir="2700000" algn="tl">
                    <a:srgbClr val="000000">
                      <a:alpha val="43137"/>
                    </a:srgbClr>
                  </a:outerShdw>
                </a:effectLst>
                <a:latin typeface="Bahnschrift" panose="020B0502040204020203" pitchFamily="34" charset="0"/>
              </a:rPr>
              <a:t>Create a Job Order</a:t>
            </a:r>
          </a:p>
        </p:txBody>
      </p:sp>
      <p:sp>
        <p:nvSpPr>
          <p:cNvPr id="8" name="TextBox 7">
            <a:extLst>
              <a:ext uri="{FF2B5EF4-FFF2-40B4-BE49-F238E27FC236}">
                <a16:creationId xmlns:a16="http://schemas.microsoft.com/office/drawing/2014/main" id="{6772CD8F-D166-479E-8E19-1A848FE186E5}"/>
              </a:ext>
            </a:extLst>
          </p:cNvPr>
          <p:cNvSpPr txBox="1"/>
          <p:nvPr/>
        </p:nvSpPr>
        <p:spPr>
          <a:xfrm>
            <a:off x="768492" y="1589390"/>
            <a:ext cx="7876741" cy="400110"/>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1. Quick Menu &gt; Manage Jobs</a:t>
            </a:r>
          </a:p>
        </p:txBody>
      </p:sp>
      <p:sp>
        <p:nvSpPr>
          <p:cNvPr id="15" name="TextBox 14">
            <a:extLst>
              <a:ext uri="{FF2B5EF4-FFF2-40B4-BE49-F238E27FC236}">
                <a16:creationId xmlns:a16="http://schemas.microsoft.com/office/drawing/2014/main" id="{56C5C28E-E081-40B0-AB55-594C482CB8B2}"/>
              </a:ext>
            </a:extLst>
          </p:cNvPr>
          <p:cNvSpPr txBox="1"/>
          <p:nvPr/>
        </p:nvSpPr>
        <p:spPr>
          <a:xfrm>
            <a:off x="768492" y="2928863"/>
            <a:ext cx="8078945" cy="400110"/>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2. Job Orders tab &gt; Add New Job Order</a:t>
            </a:r>
          </a:p>
        </p:txBody>
      </p:sp>
      <p:sp>
        <p:nvSpPr>
          <p:cNvPr id="16" name="TextBox 15">
            <a:extLst>
              <a:ext uri="{FF2B5EF4-FFF2-40B4-BE49-F238E27FC236}">
                <a16:creationId xmlns:a16="http://schemas.microsoft.com/office/drawing/2014/main" id="{C2E65DA9-53FF-466B-A7AF-258D7CF18682}"/>
              </a:ext>
            </a:extLst>
          </p:cNvPr>
          <p:cNvSpPr txBox="1"/>
          <p:nvPr/>
        </p:nvSpPr>
        <p:spPr>
          <a:xfrm>
            <a:off x="768493" y="4283912"/>
            <a:ext cx="7876742" cy="400110"/>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3. Select the Manual Entry Custom Job Order Option</a:t>
            </a: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4519510"/>
      </p:ext>
    </p:extLst>
  </p:cSld>
  <p:clrMapOvr>
    <a:masterClrMapping/>
  </p:clrMapOvr>
  <mc:AlternateContent xmlns:mc="http://schemas.openxmlformats.org/markup-compatibility/2006" xmlns:p14="http://schemas.microsoft.com/office/powerpoint/2010/main">
    <mc:Choice Requires="p14">
      <p:transition p14:dur="250" advTm="86174">
        <p:dissolve/>
      </p:transition>
    </mc:Choice>
    <mc:Fallback xmlns="">
      <p:transition advTm="86174">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4"/>
                </p:tgtEl>
              </p:cMediaNode>
            </p:audio>
          </p:childTnLst>
        </p:cTn>
      </p:par>
    </p:tnLst>
    <p:bldLst>
      <p:bldP spid="8"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7FC2A8A0-9DAB-4F0C-BB7B-2E111B19FE29}"/>
              </a:ext>
            </a:extLst>
          </p:cNvPr>
          <p:cNvSpPr/>
          <p:nvPr/>
        </p:nvSpPr>
        <p:spPr>
          <a:xfrm>
            <a:off x="610826" y="1389149"/>
            <a:ext cx="4408987" cy="427342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A50A9C7-5399-43E8-8A78-B0A9825D8546}"/>
              </a:ext>
            </a:extLst>
          </p:cNvPr>
          <p:cNvSpPr txBox="1">
            <a:spLocks/>
          </p:cNvSpPr>
          <p:nvPr/>
        </p:nvSpPr>
        <p:spPr>
          <a:xfrm>
            <a:off x="768494" y="1"/>
            <a:ext cx="7876742" cy="1011382"/>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4400" dirty="0">
                <a:effectLst>
                  <a:outerShdw blurRad="38100" dist="38100" dir="2700000" algn="tl">
                    <a:srgbClr val="000000">
                      <a:alpha val="43137"/>
                    </a:srgbClr>
                  </a:outerShdw>
                </a:effectLst>
                <a:latin typeface="Bahnschrift" panose="020B0502040204020203" pitchFamily="34" charset="0"/>
              </a:rPr>
              <a:t>Create a Job Order</a:t>
            </a:r>
          </a:p>
        </p:txBody>
      </p:sp>
      <p:sp>
        <p:nvSpPr>
          <p:cNvPr id="8" name="TextBox 7">
            <a:extLst>
              <a:ext uri="{FF2B5EF4-FFF2-40B4-BE49-F238E27FC236}">
                <a16:creationId xmlns:a16="http://schemas.microsoft.com/office/drawing/2014/main" id="{6772CD8F-D166-479E-8E19-1A848FE186E5}"/>
              </a:ext>
            </a:extLst>
          </p:cNvPr>
          <p:cNvSpPr txBox="1"/>
          <p:nvPr/>
        </p:nvSpPr>
        <p:spPr>
          <a:xfrm>
            <a:off x="768494" y="1573814"/>
            <a:ext cx="4408988" cy="707886"/>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4. Enter Job Title, use keywords job seekers would use</a:t>
            </a:r>
          </a:p>
        </p:txBody>
      </p:sp>
      <p:sp>
        <p:nvSpPr>
          <p:cNvPr id="15" name="TextBox 14">
            <a:extLst>
              <a:ext uri="{FF2B5EF4-FFF2-40B4-BE49-F238E27FC236}">
                <a16:creationId xmlns:a16="http://schemas.microsoft.com/office/drawing/2014/main" id="{56C5C28E-E081-40B0-AB55-594C482CB8B2}"/>
              </a:ext>
            </a:extLst>
          </p:cNvPr>
          <p:cNvSpPr txBox="1"/>
          <p:nvPr/>
        </p:nvSpPr>
        <p:spPr>
          <a:xfrm>
            <a:off x="768494" y="2921168"/>
            <a:ext cx="4408987" cy="707886"/>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5. If necessary, Search for an occupation, then click Next</a:t>
            </a:r>
          </a:p>
        </p:txBody>
      </p:sp>
      <p:sp>
        <p:nvSpPr>
          <p:cNvPr id="10" name="TextBox 9">
            <a:extLst>
              <a:ext uri="{FF2B5EF4-FFF2-40B4-BE49-F238E27FC236}">
                <a16:creationId xmlns:a16="http://schemas.microsoft.com/office/drawing/2014/main" id="{13925B9E-7CB7-4767-B64B-B7A6897097E8}"/>
              </a:ext>
            </a:extLst>
          </p:cNvPr>
          <p:cNvSpPr txBox="1"/>
          <p:nvPr/>
        </p:nvSpPr>
        <p:spPr>
          <a:xfrm>
            <a:off x="768494" y="4268522"/>
            <a:ext cx="4408989" cy="1200329"/>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6. Select one job Location and Contact Person </a:t>
            </a:r>
            <a:r>
              <a:rPr lang="en-US" sz="1600" dirty="0">
                <a:effectLst>
                  <a:outerShdw blurRad="38100" dist="38100" dir="2700000" algn="tl">
                    <a:srgbClr val="000000">
                      <a:alpha val="43137"/>
                    </a:srgbClr>
                  </a:outerShdw>
                </a:effectLst>
                <a:latin typeface="Bahnschrift" panose="020B0502040204020203" pitchFamily="34" charset="0"/>
              </a:rPr>
              <a:t>(contact will only appear if they are associated with the selected location)</a:t>
            </a:r>
            <a:endParaRPr lang="en-US" sz="2000" dirty="0">
              <a:effectLst>
                <a:outerShdw blurRad="38100" dist="38100" dir="2700000" algn="tl">
                  <a:srgbClr val="000000">
                    <a:alpha val="43137"/>
                  </a:srgbClr>
                </a:outerShdw>
              </a:effectLst>
              <a:latin typeface="Bahnschrift" panose="020B0502040204020203" pitchFamily="34" charset="0"/>
            </a:endParaRPr>
          </a:p>
        </p:txBody>
      </p:sp>
      <p:pic>
        <p:nvPicPr>
          <p:cNvPr id="4" name="Picture 3">
            <a:extLst>
              <a:ext uri="{FF2B5EF4-FFF2-40B4-BE49-F238E27FC236}">
                <a16:creationId xmlns:a16="http://schemas.microsoft.com/office/drawing/2014/main" id="{A82580CF-2146-449B-939F-B3B87A379D2B}"/>
              </a:ext>
            </a:extLst>
          </p:cNvPr>
          <p:cNvPicPr>
            <a:picLocks noChangeAspect="1"/>
          </p:cNvPicPr>
          <p:nvPr/>
        </p:nvPicPr>
        <p:blipFill>
          <a:blip r:embed="rId5"/>
          <a:stretch>
            <a:fillRect/>
          </a:stretch>
        </p:blipFill>
        <p:spPr>
          <a:xfrm>
            <a:off x="5177481" y="962261"/>
            <a:ext cx="3966519" cy="5253500"/>
          </a:xfrm>
          <a:prstGeom prst="rect">
            <a:avLst/>
          </a:prstGeom>
        </p:spPr>
      </p:pic>
      <p:sp>
        <p:nvSpPr>
          <p:cNvPr id="13" name="Shape 4894">
            <a:extLst>
              <a:ext uri="{FF2B5EF4-FFF2-40B4-BE49-F238E27FC236}">
                <a16:creationId xmlns:a16="http://schemas.microsoft.com/office/drawing/2014/main" id="{E07DE6CA-FF41-44C6-8C09-D7E790203430}"/>
              </a:ext>
            </a:extLst>
          </p:cNvPr>
          <p:cNvSpPr/>
          <p:nvPr/>
        </p:nvSpPr>
        <p:spPr>
          <a:xfrm>
            <a:off x="5224591" y="5349197"/>
            <a:ext cx="264098" cy="192071"/>
          </a:xfrm>
          <a:custGeom>
            <a:avLst/>
            <a:gdLst/>
            <a:ahLst/>
            <a:cxnLst/>
            <a:rect l="0" t="0" r="0" b="0"/>
            <a:pathLst>
              <a:path w="120000" h="120000" extrusionOk="0">
                <a:moveTo>
                  <a:pt x="92727" y="69700"/>
                </a:moveTo>
                <a:lnTo>
                  <a:pt x="92727" y="12800"/>
                </a:lnTo>
                <a:lnTo>
                  <a:pt x="113416" y="41250"/>
                </a:lnTo>
                <a:cubicBezTo>
                  <a:pt x="113416" y="41250"/>
                  <a:pt x="92727" y="69700"/>
                  <a:pt x="92727" y="69700"/>
                </a:cubicBezTo>
                <a:close/>
                <a:moveTo>
                  <a:pt x="119200" y="38600"/>
                </a:moveTo>
                <a:lnTo>
                  <a:pt x="91933" y="1100"/>
                </a:lnTo>
                <a:cubicBezTo>
                  <a:pt x="91433" y="422"/>
                  <a:pt x="90755" y="0"/>
                  <a:pt x="90000" y="0"/>
                </a:cubicBezTo>
                <a:cubicBezTo>
                  <a:pt x="88494" y="0"/>
                  <a:pt x="87272" y="1677"/>
                  <a:pt x="87272" y="3750"/>
                </a:cubicBezTo>
                <a:lnTo>
                  <a:pt x="87272" y="37500"/>
                </a:lnTo>
                <a:lnTo>
                  <a:pt x="2727" y="37500"/>
                </a:lnTo>
                <a:cubicBezTo>
                  <a:pt x="1222" y="37500"/>
                  <a:pt x="0" y="39177"/>
                  <a:pt x="0" y="41250"/>
                </a:cubicBezTo>
                <a:lnTo>
                  <a:pt x="0" y="116250"/>
                </a:lnTo>
                <a:cubicBezTo>
                  <a:pt x="0" y="118322"/>
                  <a:pt x="1222" y="120000"/>
                  <a:pt x="2727" y="120000"/>
                </a:cubicBezTo>
                <a:cubicBezTo>
                  <a:pt x="4233" y="120000"/>
                  <a:pt x="5455" y="118322"/>
                  <a:pt x="5455" y="116250"/>
                </a:cubicBezTo>
                <a:lnTo>
                  <a:pt x="5455" y="45000"/>
                </a:lnTo>
                <a:lnTo>
                  <a:pt x="87272" y="45000"/>
                </a:lnTo>
                <a:lnTo>
                  <a:pt x="87272" y="78750"/>
                </a:lnTo>
                <a:cubicBezTo>
                  <a:pt x="87272" y="80822"/>
                  <a:pt x="88494" y="82500"/>
                  <a:pt x="90000" y="82500"/>
                </a:cubicBezTo>
                <a:cubicBezTo>
                  <a:pt x="90755" y="82500"/>
                  <a:pt x="91433" y="82083"/>
                  <a:pt x="91927" y="81400"/>
                </a:cubicBezTo>
                <a:lnTo>
                  <a:pt x="119200" y="43905"/>
                </a:lnTo>
                <a:cubicBezTo>
                  <a:pt x="119694" y="43227"/>
                  <a:pt x="120000" y="42288"/>
                  <a:pt x="120000" y="41250"/>
                </a:cubicBezTo>
                <a:cubicBezTo>
                  <a:pt x="120000" y="40211"/>
                  <a:pt x="119694" y="39277"/>
                  <a:pt x="119200" y="38600"/>
                </a:cubicBezTo>
              </a:path>
            </a:pathLst>
          </a:custGeom>
          <a:solidFill>
            <a:schemeClr val="bg1"/>
          </a:solidFill>
          <a:ln>
            <a:noFill/>
          </a:ln>
        </p:spPr>
        <p:txBody>
          <a:bodyPr lIns="19038" tIns="19038" rIns="19038" bIns="1903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Arial" panose="020B0604020202020204" pitchFamily="34" charset="0"/>
              <a:ea typeface="Lato"/>
              <a:cs typeface="Arial" panose="020B0604020202020204" pitchFamily="34" charset="0"/>
              <a:sym typeface="Lato"/>
            </a:endParaRPr>
          </a:p>
        </p:txBody>
      </p:sp>
      <p:sp>
        <p:nvSpPr>
          <p:cNvPr id="21" name="Rectangle: Rounded Corners 20">
            <a:extLst>
              <a:ext uri="{FF2B5EF4-FFF2-40B4-BE49-F238E27FC236}">
                <a16:creationId xmlns:a16="http://schemas.microsoft.com/office/drawing/2014/main" id="{8041947C-9798-4576-9C22-1301A3F69829}"/>
              </a:ext>
            </a:extLst>
          </p:cNvPr>
          <p:cNvSpPr/>
          <p:nvPr/>
        </p:nvSpPr>
        <p:spPr>
          <a:xfrm rot="5400000">
            <a:off x="6841726" y="887295"/>
            <a:ext cx="329647" cy="5501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CCFF01C-7A9B-42E6-95D5-88215B1A7D6B}"/>
              </a:ext>
            </a:extLst>
          </p:cNvPr>
          <p:cNvSpPr/>
          <p:nvPr/>
        </p:nvSpPr>
        <p:spPr>
          <a:xfrm rot="5400000">
            <a:off x="7491165" y="887566"/>
            <a:ext cx="329647" cy="5501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9F7B3E54-E62A-4C98-A65E-2597EBED13BB}"/>
              </a:ext>
            </a:extLst>
          </p:cNvPr>
          <p:cNvSpPr/>
          <p:nvPr/>
        </p:nvSpPr>
        <p:spPr>
          <a:xfrm rot="5400000">
            <a:off x="7491165" y="1039695"/>
            <a:ext cx="329647" cy="5501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136A0F69-0471-4EA4-8C88-7E9C3DC9FCD2}"/>
              </a:ext>
            </a:extLst>
          </p:cNvPr>
          <p:cNvSpPr/>
          <p:nvPr/>
        </p:nvSpPr>
        <p:spPr>
          <a:xfrm rot="5400000">
            <a:off x="6830006" y="1545443"/>
            <a:ext cx="353079" cy="5501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EE20A380-329A-42E8-B3F4-413DDDB10081}"/>
              </a:ext>
            </a:extLst>
          </p:cNvPr>
          <p:cNvSpPr/>
          <p:nvPr/>
        </p:nvSpPr>
        <p:spPr>
          <a:xfrm rot="5400000">
            <a:off x="7511927" y="1631900"/>
            <a:ext cx="288119" cy="5501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359DB70-8676-4828-9927-1AEA72C2A6C3}"/>
              </a:ext>
            </a:extLst>
          </p:cNvPr>
          <p:cNvSpPr/>
          <p:nvPr/>
        </p:nvSpPr>
        <p:spPr>
          <a:xfrm rot="5400000">
            <a:off x="6841722" y="2200036"/>
            <a:ext cx="329647" cy="5501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E975413B-B44E-4482-BE0E-3088982C9BBA}"/>
              </a:ext>
            </a:extLst>
          </p:cNvPr>
          <p:cNvSpPr/>
          <p:nvPr/>
        </p:nvSpPr>
        <p:spPr>
          <a:xfrm rot="5400000">
            <a:off x="7497810" y="2224105"/>
            <a:ext cx="329647" cy="5501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C897BA2B-15D9-4B35-B40D-AB1093153EE0}"/>
              </a:ext>
            </a:extLst>
          </p:cNvPr>
          <p:cNvSpPr/>
          <p:nvPr/>
        </p:nvSpPr>
        <p:spPr>
          <a:xfrm rot="5400000">
            <a:off x="6754736" y="2967567"/>
            <a:ext cx="503618" cy="5501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40644EF-4252-476C-A502-EDC1F6AF3F43}"/>
              </a:ext>
            </a:extLst>
          </p:cNvPr>
          <p:cNvSpPr/>
          <p:nvPr/>
        </p:nvSpPr>
        <p:spPr>
          <a:xfrm rot="5400000">
            <a:off x="7216249" y="4817452"/>
            <a:ext cx="661903" cy="64089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D2A6D98-08E8-47DB-A56D-81E6E88EA0F5}"/>
              </a:ext>
            </a:extLst>
          </p:cNvPr>
          <p:cNvSpPr/>
          <p:nvPr/>
        </p:nvSpPr>
        <p:spPr>
          <a:xfrm rot="5400000">
            <a:off x="6808226" y="5175936"/>
            <a:ext cx="192071" cy="34562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A26FB86D-AB04-40ED-861E-A40F2B715183}"/>
              </a:ext>
            </a:extLst>
          </p:cNvPr>
          <p:cNvSpPr/>
          <p:nvPr/>
        </p:nvSpPr>
        <p:spPr>
          <a:xfrm rot="5400000">
            <a:off x="6941577" y="5039240"/>
            <a:ext cx="192071" cy="37827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Shape 4901">
            <a:extLst>
              <a:ext uri="{FF2B5EF4-FFF2-40B4-BE49-F238E27FC236}">
                <a16:creationId xmlns:a16="http://schemas.microsoft.com/office/drawing/2014/main" id="{B4B0802C-2FB7-4145-B495-BBB7F8F6E716}"/>
              </a:ext>
            </a:extLst>
          </p:cNvPr>
          <p:cNvSpPr/>
          <p:nvPr/>
        </p:nvSpPr>
        <p:spPr>
          <a:xfrm>
            <a:off x="3421560" y="3275111"/>
            <a:ext cx="1583491" cy="990740"/>
          </a:xfrm>
          <a:custGeom>
            <a:avLst/>
            <a:gdLst/>
            <a:ahLst/>
            <a:cxnLst/>
            <a:rect l="0" t="0" r="0" b="0"/>
            <a:pathLst>
              <a:path w="120000" h="120000" extrusionOk="0">
                <a:moveTo>
                  <a:pt x="87272" y="56533"/>
                </a:moveTo>
                <a:lnTo>
                  <a:pt x="87272" y="46361"/>
                </a:lnTo>
                <a:cubicBezTo>
                  <a:pt x="87272" y="44861"/>
                  <a:pt x="86055" y="43638"/>
                  <a:pt x="84544" y="43638"/>
                </a:cubicBezTo>
                <a:lnTo>
                  <a:pt x="81816" y="43638"/>
                </a:lnTo>
                <a:cubicBezTo>
                  <a:pt x="70688" y="44250"/>
                  <a:pt x="31055" y="48644"/>
                  <a:pt x="10827" y="78622"/>
                </a:cubicBezTo>
                <a:cubicBezTo>
                  <a:pt x="26716" y="28850"/>
                  <a:pt x="69933" y="22577"/>
                  <a:pt x="81816" y="21816"/>
                </a:cubicBezTo>
                <a:lnTo>
                  <a:pt x="84544" y="21816"/>
                </a:lnTo>
                <a:cubicBezTo>
                  <a:pt x="86055" y="21816"/>
                  <a:pt x="87272" y="20600"/>
                  <a:pt x="87272" y="19088"/>
                </a:cubicBezTo>
                <a:lnTo>
                  <a:pt x="87272" y="8922"/>
                </a:lnTo>
                <a:lnTo>
                  <a:pt x="113238" y="32727"/>
                </a:lnTo>
                <a:cubicBezTo>
                  <a:pt x="113238" y="32727"/>
                  <a:pt x="87272" y="56533"/>
                  <a:pt x="87272" y="56533"/>
                </a:cubicBezTo>
                <a:close/>
                <a:moveTo>
                  <a:pt x="119200" y="30800"/>
                </a:moveTo>
                <a:lnTo>
                  <a:pt x="86472" y="800"/>
                </a:lnTo>
                <a:cubicBezTo>
                  <a:pt x="85983" y="305"/>
                  <a:pt x="85300" y="0"/>
                  <a:pt x="84544" y="0"/>
                </a:cubicBezTo>
                <a:cubicBezTo>
                  <a:pt x="83038" y="0"/>
                  <a:pt x="81816" y="1222"/>
                  <a:pt x="81816" y="2727"/>
                </a:cubicBezTo>
                <a:lnTo>
                  <a:pt x="81816" y="16344"/>
                </a:lnTo>
                <a:cubicBezTo>
                  <a:pt x="67388" y="17500"/>
                  <a:pt x="0" y="27727"/>
                  <a:pt x="0" y="117272"/>
                </a:cubicBezTo>
                <a:cubicBezTo>
                  <a:pt x="0" y="118777"/>
                  <a:pt x="1222" y="120000"/>
                  <a:pt x="2727" y="120000"/>
                </a:cubicBezTo>
                <a:cubicBezTo>
                  <a:pt x="4233" y="120000"/>
                  <a:pt x="5455" y="118777"/>
                  <a:pt x="5455" y="117272"/>
                </a:cubicBezTo>
                <a:cubicBezTo>
                  <a:pt x="5455" y="89122"/>
                  <a:pt x="18983" y="69111"/>
                  <a:pt x="45833" y="57800"/>
                </a:cubicBezTo>
                <a:cubicBezTo>
                  <a:pt x="61627" y="51144"/>
                  <a:pt x="76022" y="49683"/>
                  <a:pt x="81816" y="49355"/>
                </a:cubicBezTo>
                <a:lnTo>
                  <a:pt x="81816" y="62727"/>
                </a:lnTo>
                <a:cubicBezTo>
                  <a:pt x="81816" y="64233"/>
                  <a:pt x="83038" y="65455"/>
                  <a:pt x="84544" y="65455"/>
                </a:cubicBezTo>
                <a:cubicBezTo>
                  <a:pt x="85300" y="65455"/>
                  <a:pt x="85983" y="65150"/>
                  <a:pt x="86472" y="64655"/>
                </a:cubicBezTo>
                <a:lnTo>
                  <a:pt x="119200" y="34655"/>
                </a:lnTo>
                <a:cubicBezTo>
                  <a:pt x="119694" y="34166"/>
                  <a:pt x="120000" y="33483"/>
                  <a:pt x="120000" y="32727"/>
                </a:cubicBezTo>
                <a:cubicBezTo>
                  <a:pt x="120000" y="31977"/>
                  <a:pt x="119694" y="31294"/>
                  <a:pt x="119200" y="30800"/>
                </a:cubicBezTo>
              </a:path>
            </a:pathLst>
          </a:custGeom>
          <a:solidFill>
            <a:schemeClr val="accent2"/>
          </a:solidFill>
          <a:ln>
            <a:noFill/>
          </a:ln>
        </p:spPr>
        <p:txBody>
          <a:bodyPr lIns="19038" tIns="19038" rIns="19038" bIns="1903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Arial" panose="020B0604020202020204" pitchFamily="34" charset="0"/>
              <a:ea typeface="Lato"/>
              <a:cs typeface="Arial" panose="020B0604020202020204" pitchFamily="34" charset="0"/>
              <a:sym typeface="Lato"/>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1561216"/>
      </p:ext>
    </p:extLst>
  </p:cSld>
  <p:clrMapOvr>
    <a:masterClrMapping/>
  </p:clrMapOvr>
  <mc:AlternateContent xmlns:mc="http://schemas.openxmlformats.org/markup-compatibility/2006" xmlns:p14="http://schemas.microsoft.com/office/powerpoint/2010/main">
    <mc:Choice Requires="p14">
      <p:transition p14:dur="250" advTm="52886">
        <p:dissolve/>
      </p:transition>
    </mc:Choice>
    <mc:Fallback xmlns="">
      <p:transition advTm="52886">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8" grpId="0"/>
      <p:bldP spid="1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2585E7E-F6CA-4253-BA9B-7452662BE8FD}"/>
              </a:ext>
            </a:extLst>
          </p:cNvPr>
          <p:cNvSpPr/>
          <p:nvPr/>
        </p:nvSpPr>
        <p:spPr>
          <a:xfrm>
            <a:off x="610826" y="1389149"/>
            <a:ext cx="6213075" cy="337162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A50A9C7-5399-43E8-8A78-B0A9825D8546}"/>
              </a:ext>
            </a:extLst>
          </p:cNvPr>
          <p:cNvSpPr txBox="1">
            <a:spLocks/>
          </p:cNvSpPr>
          <p:nvPr/>
        </p:nvSpPr>
        <p:spPr>
          <a:xfrm>
            <a:off x="768494" y="1"/>
            <a:ext cx="7876742" cy="1011382"/>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4400" dirty="0">
                <a:effectLst>
                  <a:outerShdw blurRad="38100" dist="38100" dir="2700000" algn="tl">
                    <a:srgbClr val="000000">
                      <a:alpha val="43137"/>
                    </a:srgbClr>
                  </a:outerShdw>
                </a:effectLst>
                <a:latin typeface="Bahnschrift" panose="020B0502040204020203" pitchFamily="34" charset="0"/>
              </a:rPr>
              <a:t>Create a Job Order</a:t>
            </a:r>
          </a:p>
        </p:txBody>
      </p:sp>
      <p:sp>
        <p:nvSpPr>
          <p:cNvPr id="8" name="TextBox 7">
            <a:extLst>
              <a:ext uri="{FF2B5EF4-FFF2-40B4-BE49-F238E27FC236}">
                <a16:creationId xmlns:a16="http://schemas.microsoft.com/office/drawing/2014/main" id="{6772CD8F-D166-479E-8E19-1A848FE186E5}"/>
              </a:ext>
            </a:extLst>
          </p:cNvPr>
          <p:cNvSpPr txBox="1"/>
          <p:nvPr/>
        </p:nvSpPr>
        <p:spPr>
          <a:xfrm>
            <a:off x="768493" y="1573814"/>
            <a:ext cx="6213075" cy="707886"/>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7. Job Order Display Options &gt; Complete the Job Details section.</a:t>
            </a:r>
          </a:p>
        </p:txBody>
      </p:sp>
      <p:sp>
        <p:nvSpPr>
          <p:cNvPr id="15" name="TextBox 14">
            <a:extLst>
              <a:ext uri="{FF2B5EF4-FFF2-40B4-BE49-F238E27FC236}">
                <a16:creationId xmlns:a16="http://schemas.microsoft.com/office/drawing/2014/main" id="{56C5C28E-E081-40B0-AB55-594C482CB8B2}"/>
              </a:ext>
            </a:extLst>
          </p:cNvPr>
          <p:cNvSpPr txBox="1"/>
          <p:nvPr/>
        </p:nvSpPr>
        <p:spPr>
          <a:xfrm>
            <a:off x="768493" y="2921168"/>
            <a:ext cx="6213075" cy="646331"/>
          </a:xfrm>
          <a:prstGeom prst="rect">
            <a:avLst/>
          </a:prstGeom>
          <a:noFill/>
        </p:spPr>
        <p:txBody>
          <a:bodyPr wrap="square" rtlCol="0">
            <a:spAutoFit/>
          </a:bodyPr>
          <a:lstStyle/>
          <a:p>
            <a:pPr lvl="0"/>
            <a:r>
              <a:rPr lang="en-US" sz="2000" dirty="0">
                <a:solidFill>
                  <a:srgbClr val="000000"/>
                </a:solidFill>
                <a:effectLst>
                  <a:outerShdw blurRad="38100" dist="38100" dir="2700000" algn="tl">
                    <a:srgbClr val="000000">
                      <a:alpha val="43137"/>
                    </a:srgbClr>
                  </a:outerShdw>
                </a:effectLst>
                <a:latin typeface="Bahnschrift" panose="020B0502040204020203" pitchFamily="34" charset="0"/>
              </a:rPr>
              <a:t>8. Enter a Job Description </a:t>
            </a:r>
            <a:r>
              <a:rPr lang="en-US" sz="1600" dirty="0">
                <a:solidFill>
                  <a:srgbClr val="000000"/>
                </a:solidFill>
                <a:effectLst>
                  <a:outerShdw blurRad="38100" dist="38100" dir="2700000" algn="tl">
                    <a:srgbClr val="000000">
                      <a:alpha val="43137"/>
                    </a:srgbClr>
                  </a:outerShdw>
                </a:effectLst>
                <a:latin typeface="Bahnschrift" panose="020B0502040204020203" pitchFamily="34" charset="0"/>
              </a:rPr>
              <a:t>(to start off with editable sample text for the position, click Insert Sample Text)</a:t>
            </a:r>
            <a:endParaRPr lang="en-US" sz="2000" dirty="0">
              <a:solidFill>
                <a:srgbClr val="000000"/>
              </a:solidFill>
              <a:effectLst>
                <a:outerShdw blurRad="38100" dist="38100" dir="2700000" algn="tl">
                  <a:srgbClr val="000000">
                    <a:alpha val="43137"/>
                  </a:srgbClr>
                </a:outerShdw>
              </a:effectLst>
              <a:latin typeface="Bahnschrift" panose="020B0502040204020203" pitchFamily="34" charset="0"/>
            </a:endParaRPr>
          </a:p>
        </p:txBody>
      </p:sp>
      <p:sp>
        <p:nvSpPr>
          <p:cNvPr id="10" name="TextBox 9">
            <a:extLst>
              <a:ext uri="{FF2B5EF4-FFF2-40B4-BE49-F238E27FC236}">
                <a16:creationId xmlns:a16="http://schemas.microsoft.com/office/drawing/2014/main" id="{13925B9E-7CB7-4767-B64B-B7A6897097E8}"/>
              </a:ext>
            </a:extLst>
          </p:cNvPr>
          <p:cNvSpPr txBox="1"/>
          <p:nvPr/>
        </p:nvSpPr>
        <p:spPr>
          <a:xfrm>
            <a:off x="768493" y="4268522"/>
            <a:ext cx="7391832" cy="400110"/>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9. Select Skill Set Select Method</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55561342"/>
      </p:ext>
    </p:extLst>
  </p:cSld>
  <p:clrMapOvr>
    <a:masterClrMapping/>
  </p:clrMapOvr>
  <mc:AlternateContent xmlns:mc="http://schemas.openxmlformats.org/markup-compatibility/2006" xmlns:p14="http://schemas.microsoft.com/office/powerpoint/2010/main">
    <mc:Choice Requires="p14">
      <p:transition p14:dur="250" advTm="58873">
        <p:dissolve/>
      </p:transition>
    </mc:Choice>
    <mc:Fallback xmlns="">
      <p:transition advTm="58873">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8" grpId="0"/>
      <p:bldP spid="1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E33DCDF-3AFE-4FB3-B61E-1547F51943EA}"/>
              </a:ext>
            </a:extLst>
          </p:cNvPr>
          <p:cNvSpPr/>
          <p:nvPr/>
        </p:nvSpPr>
        <p:spPr>
          <a:xfrm>
            <a:off x="610826" y="1389149"/>
            <a:ext cx="6293313" cy="3585523"/>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A50A9C7-5399-43E8-8A78-B0A9825D8546}"/>
              </a:ext>
            </a:extLst>
          </p:cNvPr>
          <p:cNvSpPr txBox="1">
            <a:spLocks/>
          </p:cNvSpPr>
          <p:nvPr/>
        </p:nvSpPr>
        <p:spPr>
          <a:xfrm>
            <a:off x="768494" y="1"/>
            <a:ext cx="7876742" cy="1011382"/>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4400" dirty="0">
                <a:effectLst>
                  <a:outerShdw blurRad="38100" dist="38100" dir="2700000" algn="tl">
                    <a:srgbClr val="000000">
                      <a:alpha val="43137"/>
                    </a:srgbClr>
                  </a:outerShdw>
                </a:effectLst>
                <a:latin typeface="Bahnschrift" panose="020B0502040204020203" pitchFamily="34" charset="0"/>
              </a:rPr>
              <a:t>Create a Job Order</a:t>
            </a:r>
          </a:p>
        </p:txBody>
      </p:sp>
      <p:sp>
        <p:nvSpPr>
          <p:cNvPr id="8" name="TextBox 7">
            <a:extLst>
              <a:ext uri="{FF2B5EF4-FFF2-40B4-BE49-F238E27FC236}">
                <a16:creationId xmlns:a16="http://schemas.microsoft.com/office/drawing/2014/main" id="{6772CD8F-D166-479E-8E19-1A848FE186E5}"/>
              </a:ext>
            </a:extLst>
          </p:cNvPr>
          <p:cNvSpPr txBox="1"/>
          <p:nvPr/>
        </p:nvSpPr>
        <p:spPr>
          <a:xfrm>
            <a:off x="768493" y="1573814"/>
            <a:ext cx="6213075" cy="707886"/>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10. Confirm the selected skills, tools, and technologies on the next page.</a:t>
            </a:r>
          </a:p>
        </p:txBody>
      </p:sp>
      <p:sp>
        <p:nvSpPr>
          <p:cNvPr id="15" name="TextBox 14">
            <a:extLst>
              <a:ext uri="{FF2B5EF4-FFF2-40B4-BE49-F238E27FC236}">
                <a16:creationId xmlns:a16="http://schemas.microsoft.com/office/drawing/2014/main" id="{56C5C28E-E081-40B0-AB55-594C482CB8B2}"/>
              </a:ext>
            </a:extLst>
          </p:cNvPr>
          <p:cNvSpPr txBox="1"/>
          <p:nvPr/>
        </p:nvSpPr>
        <p:spPr>
          <a:xfrm>
            <a:off x="768493" y="2921168"/>
            <a:ext cx="6213075" cy="1015663"/>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11. Enter requirements such as hiring, minimum education and experience, and other specialized requirements.</a:t>
            </a:r>
          </a:p>
        </p:txBody>
      </p:sp>
      <p:sp>
        <p:nvSpPr>
          <p:cNvPr id="10" name="TextBox 9">
            <a:extLst>
              <a:ext uri="{FF2B5EF4-FFF2-40B4-BE49-F238E27FC236}">
                <a16:creationId xmlns:a16="http://schemas.microsoft.com/office/drawing/2014/main" id="{13925B9E-7CB7-4767-B64B-B7A6897097E8}"/>
              </a:ext>
            </a:extLst>
          </p:cNvPr>
          <p:cNvSpPr txBox="1"/>
          <p:nvPr/>
        </p:nvSpPr>
        <p:spPr>
          <a:xfrm>
            <a:off x="768493" y="4268522"/>
            <a:ext cx="7391832" cy="400110"/>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12. Enter compensation amount, hours, and benefits.</a:t>
            </a:r>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08483875"/>
      </p:ext>
    </p:extLst>
  </p:cSld>
  <p:clrMapOvr>
    <a:masterClrMapping/>
  </p:clrMapOvr>
  <mc:AlternateContent xmlns:mc="http://schemas.openxmlformats.org/markup-compatibility/2006" xmlns:p14="http://schemas.microsoft.com/office/powerpoint/2010/main">
    <mc:Choice Requires="p14">
      <p:transition p14:dur="250" advTm="75114">
        <p:dissolve/>
      </p:transition>
    </mc:Choice>
    <mc:Fallback xmlns="">
      <p:transition advTm="75114">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6"/>
                </p:tgtEl>
              </p:cMediaNode>
            </p:audio>
          </p:childTnLst>
        </p:cTn>
      </p:par>
    </p:tnLst>
    <p:bldLst>
      <p:bldP spid="8" grpId="0"/>
      <p:bldP spid="1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695F3B1-1E0F-49CC-81DE-D55DECA98860}"/>
              </a:ext>
            </a:extLst>
          </p:cNvPr>
          <p:cNvSpPr/>
          <p:nvPr/>
        </p:nvSpPr>
        <p:spPr>
          <a:xfrm>
            <a:off x="610826" y="1389149"/>
            <a:ext cx="6370742" cy="144654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itle 3">
            <a:extLst>
              <a:ext uri="{FF2B5EF4-FFF2-40B4-BE49-F238E27FC236}">
                <a16:creationId xmlns:a16="http://schemas.microsoft.com/office/drawing/2014/main" id="{1A50A9C7-5399-43E8-8A78-B0A9825D8546}"/>
              </a:ext>
            </a:extLst>
          </p:cNvPr>
          <p:cNvSpPr txBox="1">
            <a:spLocks/>
          </p:cNvSpPr>
          <p:nvPr/>
        </p:nvSpPr>
        <p:spPr>
          <a:xfrm>
            <a:off x="768494" y="1"/>
            <a:ext cx="7876742" cy="1011382"/>
          </a:xfrm>
          <a:prstGeom prst="rect">
            <a:avLst/>
          </a:prstGeom>
        </p:spPr>
        <p:txBody>
          <a:bodyPr/>
          <a:lstStyle>
            <a:lvl1pPr algn="l" defTabSz="457200" rtl="0" eaLnBrk="1" latinLnBrk="0" hangingPunct="1">
              <a:lnSpc>
                <a:spcPts val="3100"/>
              </a:lnSpc>
              <a:spcBef>
                <a:spcPct val="0"/>
              </a:spcBef>
              <a:buNone/>
              <a:defRPr sz="2600" b="1" i="0" kern="1200" cap="none" spc="0" baseline="0">
                <a:solidFill>
                  <a:schemeClr val="bg1"/>
                </a:solidFill>
                <a:latin typeface="Arial" panose="020B0604020202020204" pitchFamily="34" charset="0"/>
                <a:ea typeface="+mj-ea"/>
                <a:cs typeface="Arial" panose="020B0604020202020204" pitchFamily="34" charset="0"/>
              </a:defRPr>
            </a:lvl1pPr>
          </a:lstStyle>
          <a:p>
            <a:pPr algn="ctr">
              <a:lnSpc>
                <a:spcPct val="100000"/>
              </a:lnSpc>
            </a:pPr>
            <a:r>
              <a:rPr lang="en-US" sz="4400" dirty="0">
                <a:effectLst>
                  <a:outerShdw blurRad="38100" dist="38100" dir="2700000" algn="tl">
                    <a:srgbClr val="000000">
                      <a:alpha val="43137"/>
                    </a:srgbClr>
                  </a:outerShdw>
                </a:effectLst>
                <a:latin typeface="Bahnschrift" panose="020B0502040204020203" pitchFamily="34" charset="0"/>
              </a:rPr>
              <a:t>Create a Job Order</a:t>
            </a:r>
          </a:p>
        </p:txBody>
      </p:sp>
      <p:sp>
        <p:nvSpPr>
          <p:cNvPr id="8" name="TextBox 7">
            <a:extLst>
              <a:ext uri="{FF2B5EF4-FFF2-40B4-BE49-F238E27FC236}">
                <a16:creationId xmlns:a16="http://schemas.microsoft.com/office/drawing/2014/main" id="{6772CD8F-D166-479E-8E19-1A848FE186E5}"/>
              </a:ext>
            </a:extLst>
          </p:cNvPr>
          <p:cNvSpPr txBox="1"/>
          <p:nvPr/>
        </p:nvSpPr>
        <p:spPr>
          <a:xfrm>
            <a:off x="768493" y="1573814"/>
            <a:ext cx="6213075" cy="1261884"/>
          </a:xfrm>
          <a:prstGeom prst="rect">
            <a:avLst/>
          </a:prstGeom>
          <a:noFill/>
        </p:spPr>
        <p:txBody>
          <a:bodyPr wrap="square" rtlCol="0">
            <a:spAutoFit/>
          </a:bodyPr>
          <a:lstStyle/>
          <a:p>
            <a:r>
              <a:rPr lang="en-US" sz="2000" dirty="0">
                <a:effectLst>
                  <a:outerShdw blurRad="38100" dist="38100" dir="2700000" algn="tl">
                    <a:srgbClr val="000000">
                      <a:alpha val="43137"/>
                    </a:srgbClr>
                  </a:outerShdw>
                </a:effectLst>
                <a:latin typeface="Bahnschrift" panose="020B0502040204020203" pitchFamily="34" charset="0"/>
              </a:rPr>
              <a:t>13. Identify Job Application Methods Accepted and required Job Applicant Information.</a:t>
            </a:r>
          </a:p>
          <a:p>
            <a:r>
              <a:rPr lang="en-US" sz="2000" dirty="0">
                <a:effectLst>
                  <a:outerShdw blurRad="38100" dist="38100" dir="2700000" algn="tl">
                    <a:srgbClr val="000000">
                      <a:alpha val="43137"/>
                    </a:srgbClr>
                  </a:outerShdw>
                </a:effectLst>
                <a:latin typeface="Bahnschrift" panose="020B0502040204020203" pitchFamily="34" charset="0"/>
              </a:rPr>
              <a:t>	</a:t>
            </a:r>
            <a:r>
              <a:rPr lang="en-US" sz="1600" dirty="0">
                <a:effectLst>
                  <a:outerShdw blurRad="38100" dist="38100" dir="2700000" algn="tl">
                    <a:srgbClr val="000000">
                      <a:alpha val="43137"/>
                    </a:srgbClr>
                  </a:outerShdw>
                </a:effectLst>
                <a:latin typeface="Bahnschrift" panose="020B0502040204020203" pitchFamily="34" charset="0"/>
              </a:rPr>
              <a:t>(add an Application Question Set (if applicable); and specify if you would like to be notified, and how, when applicants apply)</a:t>
            </a:r>
            <a:endParaRPr lang="en-US" sz="2000" dirty="0">
              <a:effectLst>
                <a:outerShdw blurRad="38100" dist="38100" dir="2700000" algn="tl">
                  <a:srgbClr val="000000">
                    <a:alpha val="43137"/>
                  </a:srgbClr>
                </a:outerShdw>
              </a:effectLst>
              <a:latin typeface="Bahnschrift" panose="020B0502040204020203" pitchFamily="34" charset="0"/>
            </a:endParaRPr>
          </a:p>
        </p:txBody>
      </p:sp>
      <p:pic>
        <p:nvPicPr>
          <p:cNvPr id="4" name="Picture 3">
            <a:extLst>
              <a:ext uri="{FF2B5EF4-FFF2-40B4-BE49-F238E27FC236}">
                <a16:creationId xmlns:a16="http://schemas.microsoft.com/office/drawing/2014/main" id="{07740CE9-4314-4011-BD75-C18426AC4C00}"/>
              </a:ext>
            </a:extLst>
          </p:cNvPr>
          <p:cNvPicPr>
            <a:picLocks noChangeAspect="1"/>
          </p:cNvPicPr>
          <p:nvPr/>
        </p:nvPicPr>
        <p:blipFill>
          <a:blip r:embed="rId4"/>
          <a:stretch>
            <a:fillRect/>
          </a:stretch>
        </p:blipFill>
        <p:spPr>
          <a:xfrm>
            <a:off x="768493" y="2998373"/>
            <a:ext cx="7488194" cy="3390880"/>
          </a:xfrm>
          <a:prstGeom prst="rect">
            <a:avLst/>
          </a:prstGeom>
        </p:spPr>
      </p:pic>
      <p:sp>
        <p:nvSpPr>
          <p:cNvPr id="7" name="Shape 4901">
            <a:extLst>
              <a:ext uri="{FF2B5EF4-FFF2-40B4-BE49-F238E27FC236}">
                <a16:creationId xmlns:a16="http://schemas.microsoft.com/office/drawing/2014/main" id="{6BB9A539-90A8-4175-A74B-73C381316CFB}"/>
              </a:ext>
            </a:extLst>
          </p:cNvPr>
          <p:cNvSpPr/>
          <p:nvPr/>
        </p:nvSpPr>
        <p:spPr>
          <a:xfrm rot="5400000">
            <a:off x="6920651" y="1997439"/>
            <a:ext cx="1261882" cy="990740"/>
          </a:xfrm>
          <a:custGeom>
            <a:avLst/>
            <a:gdLst/>
            <a:ahLst/>
            <a:cxnLst/>
            <a:rect l="0" t="0" r="0" b="0"/>
            <a:pathLst>
              <a:path w="120000" h="120000" extrusionOk="0">
                <a:moveTo>
                  <a:pt x="87272" y="56533"/>
                </a:moveTo>
                <a:lnTo>
                  <a:pt x="87272" y="46361"/>
                </a:lnTo>
                <a:cubicBezTo>
                  <a:pt x="87272" y="44861"/>
                  <a:pt x="86055" y="43638"/>
                  <a:pt x="84544" y="43638"/>
                </a:cubicBezTo>
                <a:lnTo>
                  <a:pt x="81816" y="43638"/>
                </a:lnTo>
                <a:cubicBezTo>
                  <a:pt x="70688" y="44250"/>
                  <a:pt x="31055" y="48644"/>
                  <a:pt x="10827" y="78622"/>
                </a:cubicBezTo>
                <a:cubicBezTo>
                  <a:pt x="26716" y="28850"/>
                  <a:pt x="69933" y="22577"/>
                  <a:pt x="81816" y="21816"/>
                </a:cubicBezTo>
                <a:lnTo>
                  <a:pt x="84544" y="21816"/>
                </a:lnTo>
                <a:cubicBezTo>
                  <a:pt x="86055" y="21816"/>
                  <a:pt x="87272" y="20600"/>
                  <a:pt x="87272" y="19088"/>
                </a:cubicBezTo>
                <a:lnTo>
                  <a:pt x="87272" y="8922"/>
                </a:lnTo>
                <a:lnTo>
                  <a:pt x="113238" y="32727"/>
                </a:lnTo>
                <a:cubicBezTo>
                  <a:pt x="113238" y="32727"/>
                  <a:pt x="87272" y="56533"/>
                  <a:pt x="87272" y="56533"/>
                </a:cubicBezTo>
                <a:close/>
                <a:moveTo>
                  <a:pt x="119200" y="30800"/>
                </a:moveTo>
                <a:lnTo>
                  <a:pt x="86472" y="800"/>
                </a:lnTo>
                <a:cubicBezTo>
                  <a:pt x="85983" y="305"/>
                  <a:pt x="85300" y="0"/>
                  <a:pt x="84544" y="0"/>
                </a:cubicBezTo>
                <a:cubicBezTo>
                  <a:pt x="83038" y="0"/>
                  <a:pt x="81816" y="1222"/>
                  <a:pt x="81816" y="2727"/>
                </a:cubicBezTo>
                <a:lnTo>
                  <a:pt x="81816" y="16344"/>
                </a:lnTo>
                <a:cubicBezTo>
                  <a:pt x="67388" y="17500"/>
                  <a:pt x="0" y="27727"/>
                  <a:pt x="0" y="117272"/>
                </a:cubicBezTo>
                <a:cubicBezTo>
                  <a:pt x="0" y="118777"/>
                  <a:pt x="1222" y="120000"/>
                  <a:pt x="2727" y="120000"/>
                </a:cubicBezTo>
                <a:cubicBezTo>
                  <a:pt x="4233" y="120000"/>
                  <a:pt x="5455" y="118777"/>
                  <a:pt x="5455" y="117272"/>
                </a:cubicBezTo>
                <a:cubicBezTo>
                  <a:pt x="5455" y="89122"/>
                  <a:pt x="18983" y="69111"/>
                  <a:pt x="45833" y="57800"/>
                </a:cubicBezTo>
                <a:cubicBezTo>
                  <a:pt x="61627" y="51144"/>
                  <a:pt x="76022" y="49683"/>
                  <a:pt x="81816" y="49355"/>
                </a:cubicBezTo>
                <a:lnTo>
                  <a:pt x="81816" y="62727"/>
                </a:lnTo>
                <a:cubicBezTo>
                  <a:pt x="81816" y="64233"/>
                  <a:pt x="83038" y="65455"/>
                  <a:pt x="84544" y="65455"/>
                </a:cubicBezTo>
                <a:cubicBezTo>
                  <a:pt x="85300" y="65455"/>
                  <a:pt x="85983" y="65150"/>
                  <a:pt x="86472" y="64655"/>
                </a:cubicBezTo>
                <a:lnTo>
                  <a:pt x="119200" y="34655"/>
                </a:lnTo>
                <a:cubicBezTo>
                  <a:pt x="119694" y="34166"/>
                  <a:pt x="120000" y="33483"/>
                  <a:pt x="120000" y="32727"/>
                </a:cubicBezTo>
                <a:cubicBezTo>
                  <a:pt x="120000" y="31977"/>
                  <a:pt x="119694" y="31294"/>
                  <a:pt x="119200" y="30800"/>
                </a:cubicBezTo>
              </a:path>
            </a:pathLst>
          </a:custGeom>
          <a:solidFill>
            <a:schemeClr val="accent2"/>
          </a:solidFill>
          <a:ln>
            <a:noFill/>
          </a:ln>
        </p:spPr>
        <p:txBody>
          <a:bodyPr lIns="19038" tIns="19038" rIns="19038" bIns="1903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Arial" panose="020B0604020202020204" pitchFamily="34" charset="0"/>
              <a:ea typeface="Lato"/>
              <a:cs typeface="Arial" panose="020B0604020202020204" pitchFamily="34" charset="0"/>
              <a:sym typeface="Lato"/>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0139238"/>
      </p:ext>
    </p:extLst>
  </p:cSld>
  <p:clrMapOvr>
    <a:masterClrMapping/>
  </p:clrMapOvr>
  <mc:AlternateContent xmlns:mc="http://schemas.openxmlformats.org/markup-compatibility/2006" xmlns:p14="http://schemas.microsoft.com/office/powerpoint/2010/main">
    <mc:Choice Requires="p14">
      <p:transition p14:dur="250" advTm="72765">
        <p:dissolve/>
      </p:transition>
    </mc:Choice>
    <mc:Fallback xmlns="">
      <p:transition advTm="72765">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8|5.2|8.5"/>
</p:tagLst>
</file>

<file path=ppt/tags/tag10.xml><?xml version="1.0" encoding="utf-8"?>
<p:tagLst xmlns:a="http://schemas.openxmlformats.org/drawingml/2006/main" xmlns:r="http://schemas.openxmlformats.org/officeDocument/2006/relationships" xmlns:p="http://schemas.openxmlformats.org/presentationml/2006/main">
  <p:tag name="TIMING" val="|4.3|2|3.1|4.3|6.1"/>
</p:tagLst>
</file>

<file path=ppt/tags/tag2.xml><?xml version="1.0" encoding="utf-8"?>
<p:tagLst xmlns:a="http://schemas.openxmlformats.org/drawingml/2006/main" xmlns:r="http://schemas.openxmlformats.org/officeDocument/2006/relationships" xmlns:p="http://schemas.openxmlformats.org/presentationml/2006/main">
  <p:tag name="TIMING" val="|6.4|13.1|13.8"/>
</p:tagLst>
</file>

<file path=ppt/tags/tag3.xml><?xml version="1.0" encoding="utf-8"?>
<p:tagLst xmlns:a="http://schemas.openxmlformats.org/drawingml/2006/main" xmlns:r="http://schemas.openxmlformats.org/officeDocument/2006/relationships" xmlns:p="http://schemas.openxmlformats.org/presentationml/2006/main">
  <p:tag name="TIMING" val="|6.9|25.6|14.3"/>
</p:tagLst>
</file>

<file path=ppt/tags/tag4.xml><?xml version="1.0" encoding="utf-8"?>
<p:tagLst xmlns:a="http://schemas.openxmlformats.org/drawingml/2006/main" xmlns:r="http://schemas.openxmlformats.org/officeDocument/2006/relationships" xmlns:p="http://schemas.openxmlformats.org/presentationml/2006/main">
  <p:tag name="TIMING" val="|3.2|7.6|23.1"/>
</p:tagLst>
</file>

<file path=ppt/tags/tag5.xml><?xml version="1.0" encoding="utf-8"?>
<p:tagLst xmlns:a="http://schemas.openxmlformats.org/drawingml/2006/main" xmlns:r="http://schemas.openxmlformats.org/officeDocument/2006/relationships" xmlns:p="http://schemas.openxmlformats.org/presentationml/2006/main">
  <p:tag name="TIMING" val="|3.9|16.2"/>
</p:tagLst>
</file>

<file path=ppt/tags/tag6.xml><?xml version="1.0" encoding="utf-8"?>
<p:tagLst xmlns:a="http://schemas.openxmlformats.org/drawingml/2006/main" xmlns:r="http://schemas.openxmlformats.org/officeDocument/2006/relationships" xmlns:p="http://schemas.openxmlformats.org/presentationml/2006/main">
  <p:tag name="TIMING" val="|11.8|5.4|19.3|14|4.2|8.2"/>
</p:tagLst>
</file>

<file path=ppt/tags/tag7.xml><?xml version="1.0" encoding="utf-8"?>
<p:tagLst xmlns:a="http://schemas.openxmlformats.org/drawingml/2006/main" xmlns:r="http://schemas.openxmlformats.org/officeDocument/2006/relationships" xmlns:p="http://schemas.openxmlformats.org/presentationml/2006/main">
  <p:tag name="TIMING" val="|7.2|4.2|7.5"/>
</p:tagLst>
</file>

<file path=ppt/tags/tag8.xml><?xml version="1.0" encoding="utf-8"?>
<p:tagLst xmlns:a="http://schemas.openxmlformats.org/drawingml/2006/main" xmlns:r="http://schemas.openxmlformats.org/officeDocument/2006/relationships" xmlns:p="http://schemas.openxmlformats.org/presentationml/2006/main">
  <p:tag name="TIMING" val="|5.1|9.5|5.1|14"/>
</p:tagLst>
</file>

<file path=ppt/tags/tag9.xml><?xml version="1.0" encoding="utf-8"?>
<p:tagLst xmlns:a="http://schemas.openxmlformats.org/drawingml/2006/main" xmlns:r="http://schemas.openxmlformats.org/officeDocument/2006/relationships" xmlns:p="http://schemas.openxmlformats.org/presentationml/2006/main">
  <p:tag name="TIMING" val="|3.8|8.5"/>
</p:tagLst>
</file>

<file path=ppt/theme/theme1.xml><?xml version="1.0" encoding="utf-8"?>
<a:theme xmlns:a="http://schemas.openxmlformats.org/drawingml/2006/main" name="WS2">
  <a:themeElements>
    <a:clrScheme name="HGAC">
      <a:dk1>
        <a:srgbClr val="000000"/>
      </a:dk1>
      <a:lt1>
        <a:srgbClr val="FFFFFF"/>
      </a:lt1>
      <a:dk2>
        <a:srgbClr val="007BB9"/>
      </a:dk2>
      <a:lt2>
        <a:srgbClr val="BDBDBD"/>
      </a:lt2>
      <a:accent1>
        <a:srgbClr val="E97B00"/>
      </a:accent1>
      <a:accent2>
        <a:srgbClr val="6D6D6D"/>
      </a:accent2>
      <a:accent3>
        <a:srgbClr val="007BB9"/>
      </a:accent3>
      <a:accent4>
        <a:srgbClr val="8EAC15"/>
      </a:accent4>
      <a:accent5>
        <a:srgbClr val="F0B51C"/>
      </a:accent5>
      <a:accent6>
        <a:srgbClr val="EC1C24"/>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E9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rgbClr val="E38D1A"/>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2" id="{026D0734-0175-4CA5-A749-3EB2DA94A627}" vid="{A331E94C-CBBA-4B36-8B42-CE891C5FD9FE}"/>
    </a:ext>
  </a:extLst>
</a:theme>
</file>

<file path=ppt/theme/theme2.xml><?xml version="1.0" encoding="utf-8"?>
<a:theme xmlns:a="http://schemas.openxmlformats.org/drawingml/2006/main" name="HGAC_roundtable_template_0330">
  <a:themeElements>
    <a:clrScheme name="HGAC">
      <a:dk1>
        <a:srgbClr val="000000"/>
      </a:dk1>
      <a:lt1>
        <a:srgbClr val="FFFFFF"/>
      </a:lt1>
      <a:dk2>
        <a:srgbClr val="007BB9"/>
      </a:dk2>
      <a:lt2>
        <a:srgbClr val="BDBDBD"/>
      </a:lt2>
      <a:accent1>
        <a:srgbClr val="E97B00"/>
      </a:accent1>
      <a:accent2>
        <a:srgbClr val="6D6D6D"/>
      </a:accent2>
      <a:accent3>
        <a:srgbClr val="007BB9"/>
      </a:accent3>
      <a:accent4>
        <a:srgbClr val="8EAC15"/>
      </a:accent4>
      <a:accent5>
        <a:srgbClr val="F0B51C"/>
      </a:accent5>
      <a:accent6>
        <a:srgbClr val="EC1C24"/>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E9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rgbClr val="E38D1A"/>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gac127_ppt3_standard_0410" id="{FD6E3748-E6CA-2344-86C8-49B02D01D112}" vid="{7716D07A-2D87-1E49-B24C-5449CCF8A24A}"/>
    </a:ext>
  </a:extLst>
</a:theme>
</file>

<file path=ppt/theme/theme3.xml><?xml version="1.0" encoding="utf-8"?>
<a:theme xmlns:a="http://schemas.openxmlformats.org/drawingml/2006/main" name="1_HGAC_roundtable_template_0330">
  <a:themeElements>
    <a:clrScheme name="HGAC">
      <a:dk1>
        <a:srgbClr val="000000"/>
      </a:dk1>
      <a:lt1>
        <a:srgbClr val="FFFFFF"/>
      </a:lt1>
      <a:dk2>
        <a:srgbClr val="007BB9"/>
      </a:dk2>
      <a:lt2>
        <a:srgbClr val="BDBDBD"/>
      </a:lt2>
      <a:accent1>
        <a:srgbClr val="E97B00"/>
      </a:accent1>
      <a:accent2>
        <a:srgbClr val="6D6D6D"/>
      </a:accent2>
      <a:accent3>
        <a:srgbClr val="007BB9"/>
      </a:accent3>
      <a:accent4>
        <a:srgbClr val="8EAC15"/>
      </a:accent4>
      <a:accent5>
        <a:srgbClr val="F0B51C"/>
      </a:accent5>
      <a:accent6>
        <a:srgbClr val="EC1C24"/>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E9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rgbClr val="E38D1A"/>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gac127_ppt3_standard_0410" id="{FD6E3748-E6CA-2344-86C8-49B02D01D112}" vid="{7716D07A-2D87-1E49-B24C-5449CCF8A2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01D696A10E5B4281F80B5BF08F3C9E" ma:contentTypeVersion="12" ma:contentTypeDescription="Create a new document." ma:contentTypeScope="" ma:versionID="07e869326dd20a28b68b4129f49ad1ed">
  <xsd:schema xmlns:xsd="http://www.w3.org/2001/XMLSchema" xmlns:xs="http://www.w3.org/2001/XMLSchema" xmlns:p="http://schemas.microsoft.com/office/2006/metadata/properties" xmlns:ns3="261cdb10-4066-40bd-bc3e-74596b008a0e" xmlns:ns4="f594599e-b126-4e1c-a08f-d03b2d8c55c8" targetNamespace="http://schemas.microsoft.com/office/2006/metadata/properties" ma:root="true" ma:fieldsID="35e5f25532f8d42278036dbd229eb797" ns3:_="" ns4:_="">
    <xsd:import namespace="261cdb10-4066-40bd-bc3e-74596b008a0e"/>
    <xsd:import namespace="f594599e-b126-4e1c-a08f-d03b2d8c55c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EventHashCode" minOccurs="0"/>
                <xsd:element ref="ns3:MediaServiceGenerationTim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cdb10-4066-40bd-bc3e-74596b008a0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94599e-b126-4e1c-a08f-d03b2d8c55c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FFDC6C-F011-4767-B636-796E762B17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cdb10-4066-40bd-bc3e-74596b008a0e"/>
    <ds:schemaRef ds:uri="f594599e-b126-4e1c-a08f-d03b2d8c55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EE6F4A-02D1-4B6C-B8CF-83A5E5D3639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ACD6364-6497-4D5C-8865-4B104C20F9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WS2</Template>
  <TotalTime>1805</TotalTime>
  <Words>380</Words>
  <Application>Microsoft Office PowerPoint</Application>
  <PresentationFormat>On-screen Show (4:3)</PresentationFormat>
  <Paragraphs>66</Paragraphs>
  <Slides>17</Slides>
  <Notes>0</Notes>
  <HiddenSlides>0</HiddenSlides>
  <MMClips>17</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WS2</vt:lpstr>
      <vt:lpstr>HGAC_roundtable_template_0330</vt:lpstr>
      <vt:lpstr>1_HGAC_roundtable_template_0330</vt:lpstr>
      <vt:lpstr>Work in texas</vt:lpstr>
      <vt:lpstr>Learning Objectives</vt:lpstr>
      <vt:lpstr>Job order management</vt:lpstr>
      <vt:lpstr>Steps to generate a job order</vt:lpstr>
      <vt:lpstr>PowerPoint Presentation</vt:lpstr>
      <vt:lpstr>PowerPoint Presentation</vt:lpstr>
      <vt:lpstr>PowerPoint Presentation</vt:lpstr>
      <vt:lpstr>PowerPoint Presentation</vt:lpstr>
      <vt:lpstr>PowerPoint Presentation</vt:lpstr>
      <vt:lpstr>PowerPoint Presentation</vt:lpstr>
      <vt:lpstr>Change or copy a job order</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in texas</dc:title>
  <dc:creator>Aaron Manio</dc:creator>
  <cp:lastModifiedBy>Ryan, Megan</cp:lastModifiedBy>
  <cp:revision>56</cp:revision>
  <dcterms:created xsi:type="dcterms:W3CDTF">2020-05-12T17:36:50Z</dcterms:created>
  <dcterms:modified xsi:type="dcterms:W3CDTF">2020-06-25T21:51:59Z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0x0101007D01D696A10E5B4281F80B5BF08F3C9E</vt:lpwstr>
  </property>
</Properties>
</file>